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823" r:id="rId3"/>
  </p:sldMasterIdLst>
  <p:notesMasterIdLst>
    <p:notesMasterId r:id="rId23"/>
  </p:notesMasterIdLst>
  <p:handoutMasterIdLst>
    <p:handoutMasterId r:id="rId24"/>
  </p:handoutMasterIdLst>
  <p:sldIdLst>
    <p:sldId id="272" r:id="rId4"/>
    <p:sldId id="309" r:id="rId5"/>
    <p:sldId id="345" r:id="rId6"/>
    <p:sldId id="311" r:id="rId7"/>
    <p:sldId id="312" r:id="rId8"/>
    <p:sldId id="334" r:id="rId9"/>
    <p:sldId id="335" r:id="rId10"/>
    <p:sldId id="336" r:id="rId11"/>
    <p:sldId id="337" r:id="rId12"/>
    <p:sldId id="338" r:id="rId13"/>
    <p:sldId id="339" r:id="rId14"/>
    <p:sldId id="340" r:id="rId15"/>
    <p:sldId id="341" r:id="rId16"/>
    <p:sldId id="313" r:id="rId17"/>
    <p:sldId id="342" r:id="rId18"/>
    <p:sldId id="343" r:id="rId19"/>
    <p:sldId id="344" r:id="rId20"/>
    <p:sldId id="346" r:id="rId21"/>
    <p:sldId id="347" r:id="rId22"/>
  </p:sldIdLst>
  <p:sldSz cx="9144000" cy="5143500" type="screen16x9"/>
  <p:notesSz cx="6858000" cy="9144000"/>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5F7F"/>
    <a:srgbClr val="5E8124"/>
    <a:srgbClr val="4A89B1"/>
    <a:srgbClr val="EEEEEE"/>
    <a:srgbClr val="8DC236"/>
    <a:srgbClr val="476688"/>
    <a:srgbClr val="ECECEC"/>
    <a:srgbClr val="E6E6E6"/>
    <a:srgbClr val="F0F0F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97" autoAdjust="0"/>
    <p:restoredTop sz="86473" autoAdjust="0"/>
  </p:normalViewPr>
  <p:slideViewPr>
    <p:cSldViewPr>
      <p:cViewPr varScale="1">
        <p:scale>
          <a:sx n="126" d="100"/>
          <a:sy n="126" d="100"/>
        </p:scale>
        <p:origin x="792" y="120"/>
      </p:cViewPr>
      <p:guideLst>
        <p:guide orient="horz" pos="1620"/>
        <p:guide pos="2880"/>
      </p:guideLst>
    </p:cSldViewPr>
  </p:slideViewPr>
  <p:outlineViewPr>
    <p:cViewPr>
      <p:scale>
        <a:sx n="33" d="100"/>
        <a:sy n="33" d="100"/>
      </p:scale>
      <p:origin x="0" y="-714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526DE5-2B53-8B4B-AB00-3019ECE5574E}" type="datetimeFigureOut">
              <a:rPr lang="en-US" smtClean="0"/>
              <a:t>12/12/2022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A96267-8689-4A48-B10D-0DC650E84E2A}" type="slidenum">
              <a:rPr lang="en-US" smtClean="0"/>
              <a:t>‹#›</a:t>
            </a:fld>
            <a:endParaRPr lang="en-US"/>
          </a:p>
        </p:txBody>
      </p:sp>
    </p:spTree>
    <p:extLst>
      <p:ext uri="{BB962C8B-B14F-4D97-AF65-F5344CB8AC3E}">
        <p14:creationId xmlns:p14="http://schemas.microsoft.com/office/powerpoint/2010/main" val="24325650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D5D3E0-2C66-1943-8BC5-329ACF62A55D}" type="datetimeFigureOut">
              <a:rPr lang="en-US" smtClean="0"/>
              <a:t>12/12/2022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94358A-DC39-6449-8ACE-496102A1CC8F}" type="slidenum">
              <a:rPr lang="en-US" smtClean="0"/>
              <a:t>‹#›</a:t>
            </a:fld>
            <a:endParaRPr lang="en-US"/>
          </a:p>
        </p:txBody>
      </p:sp>
    </p:spTree>
    <p:extLst>
      <p:ext uri="{BB962C8B-B14F-4D97-AF65-F5344CB8AC3E}">
        <p14:creationId xmlns:p14="http://schemas.microsoft.com/office/powerpoint/2010/main" val="87309068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en-US" dirty="0"/>
              <a:t>Click to edit Master title style</a:t>
            </a:r>
          </a:p>
        </p:txBody>
      </p:sp>
      <p:sp>
        <p:nvSpPr>
          <p:cNvPr id="3" name="Content Placeholder 2"/>
          <p:cNvSpPr>
            <a:spLocks noGrp="1"/>
          </p:cNvSpPr>
          <p:nvPr>
            <p:ph idx="1"/>
          </p:nvPr>
        </p:nvSpPr>
        <p:spPr>
          <a:xfrm>
            <a:off x="457200" y="2859782"/>
            <a:ext cx="8229600" cy="1734840"/>
          </a:xfrm>
          <a:prstGeom prst="rect">
            <a:avLst/>
          </a:prstGeom>
        </p:spPr>
        <p:txBody>
          <a:bodyPr vert="horz" lIns="34290" tIns="17145" rIns="34290" bIns="17145"/>
          <a:lstStyle>
            <a:lvl1pPr indent="0" algn="ctr">
              <a:defRPr sz="2400" spc="300"/>
            </a:lvl1pPr>
            <a:lvl2pPr indent="0" algn="ctr">
              <a:defRPr spc="50"/>
            </a:lvl2pPr>
            <a:lvl3pPr indent="0" algn="ctr">
              <a:defRPr spc="50"/>
            </a:lvl3pPr>
            <a:lvl4pPr indent="0" algn="ctr">
              <a:defRPr spc="50"/>
            </a:lvl4pPr>
            <a:lvl5pPr indent="0" algn="ctr">
              <a:defRPr spc="50"/>
            </a:lvl5pPr>
          </a:lstStyle>
          <a:p>
            <a:pPr lvl="0"/>
            <a:r>
              <a:rPr lang="en-US" dirty="0"/>
              <a:t>Click to edit Master text styles</a:t>
            </a:r>
          </a:p>
        </p:txBody>
      </p:sp>
    </p:spTree>
    <p:extLst>
      <p:ext uri="{BB962C8B-B14F-4D97-AF65-F5344CB8AC3E}">
        <p14:creationId xmlns:p14="http://schemas.microsoft.com/office/powerpoint/2010/main" val="1573066363"/>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icture and description">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4644008" y="1419622"/>
            <a:ext cx="3600400" cy="2736304"/>
          </a:xfrm>
          <a:prstGeom prst="rect">
            <a:avLst/>
          </a:prstGeom>
        </p:spPr>
        <p:txBody>
          <a:bodyPr vert="horz" anchor="t" anchorCtr="0"/>
          <a:lstStyle>
            <a:lvl1pPr marL="0" indent="0" algn="l">
              <a:defRPr sz="18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8" name="Picture Placeholder 17"/>
          <p:cNvSpPr>
            <a:spLocks noGrp="1"/>
          </p:cNvSpPr>
          <p:nvPr>
            <p:ph type="pic" sz="quarter" idx="19"/>
          </p:nvPr>
        </p:nvSpPr>
        <p:spPr>
          <a:xfrm>
            <a:off x="827584" y="1492250"/>
            <a:ext cx="3672408" cy="2663676"/>
          </a:xfrm>
          <a:prstGeom prst="rect">
            <a:avLst/>
          </a:prstGeom>
        </p:spPr>
        <p:txBody>
          <a:bodyPr vert="horz"/>
          <a:lstStyle/>
          <a:p>
            <a:pPr lvl="0"/>
            <a:endParaRPr lang="en-US" noProof="0" dirty="0">
              <a:sym typeface="Josefin Slab" charset="0"/>
            </a:endParaRPr>
          </a:p>
        </p:txBody>
      </p:sp>
      <p:sp>
        <p:nvSpPr>
          <p:cNvPr id="2" name="Footer Placeholder 1"/>
          <p:cNvSpPr>
            <a:spLocks noGrp="1"/>
          </p:cNvSpPr>
          <p:nvPr>
            <p:ph type="ftr" sz="quarter" idx="20"/>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1486287726"/>
      </p:ext>
    </p:extLst>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8" name="Picture Placeholder 17"/>
          <p:cNvSpPr>
            <a:spLocks noGrp="1"/>
          </p:cNvSpPr>
          <p:nvPr>
            <p:ph type="pic" sz="quarter" idx="19"/>
          </p:nvPr>
        </p:nvSpPr>
        <p:spPr>
          <a:xfrm>
            <a:off x="827584" y="1492250"/>
            <a:ext cx="3600400" cy="2663676"/>
          </a:xfrm>
          <a:prstGeom prst="rect">
            <a:avLst/>
          </a:prstGeom>
        </p:spPr>
        <p:txBody>
          <a:bodyPr vert="horz"/>
          <a:lstStyle/>
          <a:p>
            <a:pPr lvl="0"/>
            <a:endParaRPr lang="en-US" noProof="0" dirty="0">
              <a:sym typeface="Josefin Slab" charset="0"/>
            </a:endParaRPr>
          </a:p>
        </p:txBody>
      </p:sp>
      <p:sp>
        <p:nvSpPr>
          <p:cNvPr id="6" name="Picture Placeholder 17"/>
          <p:cNvSpPr>
            <a:spLocks noGrp="1"/>
          </p:cNvSpPr>
          <p:nvPr>
            <p:ph type="pic" sz="quarter" idx="20"/>
          </p:nvPr>
        </p:nvSpPr>
        <p:spPr>
          <a:xfrm>
            <a:off x="4716016" y="1491630"/>
            <a:ext cx="3600400" cy="2663676"/>
          </a:xfrm>
          <a:prstGeom prst="rect">
            <a:avLst/>
          </a:prstGeom>
        </p:spPr>
        <p:txBody>
          <a:bodyPr vert="horz"/>
          <a:lstStyle/>
          <a:p>
            <a:pPr lvl="0"/>
            <a:endParaRPr lang="en-US" noProof="0" dirty="0">
              <a:sym typeface="Josefin Slab" charset="0"/>
            </a:endParaRPr>
          </a:p>
        </p:txBody>
      </p:sp>
      <p:sp>
        <p:nvSpPr>
          <p:cNvPr id="2" name="Footer Placeholder 1"/>
          <p:cNvSpPr>
            <a:spLocks noGrp="1"/>
          </p:cNvSpPr>
          <p:nvPr>
            <p:ph type="ftr" sz="quarter" idx="21"/>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3170710076"/>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vertical picture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8" name="Picture Placeholder 17"/>
          <p:cNvSpPr>
            <a:spLocks noGrp="1"/>
          </p:cNvSpPr>
          <p:nvPr>
            <p:ph type="pic" sz="quarter" idx="19"/>
          </p:nvPr>
        </p:nvSpPr>
        <p:spPr>
          <a:xfrm>
            <a:off x="539552" y="1492250"/>
            <a:ext cx="2520280" cy="3023716"/>
          </a:xfrm>
          <a:prstGeom prst="rect">
            <a:avLst/>
          </a:prstGeom>
        </p:spPr>
        <p:txBody>
          <a:bodyPr vert="horz"/>
          <a:lstStyle/>
          <a:p>
            <a:pPr lvl="0"/>
            <a:endParaRPr lang="en-US" noProof="0" dirty="0">
              <a:sym typeface="Josefin Slab" charset="0"/>
            </a:endParaRPr>
          </a:p>
        </p:txBody>
      </p:sp>
      <p:sp>
        <p:nvSpPr>
          <p:cNvPr id="7" name="Picture Placeholder 17"/>
          <p:cNvSpPr>
            <a:spLocks noGrp="1"/>
          </p:cNvSpPr>
          <p:nvPr>
            <p:ph type="pic" sz="quarter" idx="20"/>
          </p:nvPr>
        </p:nvSpPr>
        <p:spPr>
          <a:xfrm>
            <a:off x="3311860" y="1492250"/>
            <a:ext cx="2520280" cy="3023716"/>
          </a:xfrm>
          <a:prstGeom prst="rect">
            <a:avLst/>
          </a:prstGeom>
        </p:spPr>
        <p:txBody>
          <a:bodyPr vert="horz"/>
          <a:lstStyle/>
          <a:p>
            <a:pPr lvl="0"/>
            <a:endParaRPr lang="en-US" noProof="0" dirty="0">
              <a:sym typeface="Josefin Slab" charset="0"/>
            </a:endParaRPr>
          </a:p>
        </p:txBody>
      </p:sp>
      <p:sp>
        <p:nvSpPr>
          <p:cNvPr id="8" name="Picture Placeholder 17"/>
          <p:cNvSpPr>
            <a:spLocks noGrp="1"/>
          </p:cNvSpPr>
          <p:nvPr>
            <p:ph type="pic" sz="quarter" idx="21"/>
          </p:nvPr>
        </p:nvSpPr>
        <p:spPr>
          <a:xfrm>
            <a:off x="6084168" y="1492250"/>
            <a:ext cx="2520280" cy="3023716"/>
          </a:xfrm>
          <a:prstGeom prst="rect">
            <a:avLst/>
          </a:prstGeom>
        </p:spPr>
        <p:txBody>
          <a:bodyPr vert="horz"/>
          <a:lstStyle/>
          <a:p>
            <a:pPr lvl="0"/>
            <a:endParaRPr lang="en-US" noProof="0" dirty="0">
              <a:sym typeface="Josefin Slab" charset="0"/>
            </a:endParaRPr>
          </a:p>
        </p:txBody>
      </p:sp>
      <p:sp>
        <p:nvSpPr>
          <p:cNvPr id="2" name="Footer Placeholder 1"/>
          <p:cNvSpPr>
            <a:spLocks noGrp="1"/>
          </p:cNvSpPr>
          <p:nvPr>
            <p:ph type="ftr" sz="quarter" idx="22"/>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223666931"/>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ictures and text">
    <p:spTree>
      <p:nvGrpSpPr>
        <p:cNvPr id="1" name=""/>
        <p:cNvGrpSpPr/>
        <p:nvPr/>
      </p:nvGrpSpPr>
      <p:grpSpPr>
        <a:xfrm>
          <a:off x="0" y="0"/>
          <a:ext cx="0" cy="0"/>
          <a:chOff x="0" y="0"/>
          <a:chExt cx="0" cy="0"/>
        </a:xfrm>
      </p:grpSpPr>
      <p:sp>
        <p:nvSpPr>
          <p:cNvPr id="15"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6" name="Text Placeholder 18"/>
          <p:cNvSpPr>
            <a:spLocks noGrp="1"/>
          </p:cNvSpPr>
          <p:nvPr>
            <p:ph type="body" sz="quarter" idx="13"/>
          </p:nvPr>
        </p:nvSpPr>
        <p:spPr>
          <a:xfrm>
            <a:off x="899592"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7" name="Text Placeholder 18"/>
          <p:cNvSpPr>
            <a:spLocks noGrp="1"/>
          </p:cNvSpPr>
          <p:nvPr>
            <p:ph type="body" sz="quarter" idx="14"/>
          </p:nvPr>
        </p:nvSpPr>
        <p:spPr>
          <a:xfrm>
            <a:off x="899592"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9" name="Picture Placeholder 18"/>
          <p:cNvSpPr>
            <a:spLocks noGrp="1"/>
          </p:cNvSpPr>
          <p:nvPr>
            <p:ph type="pic" sz="quarter" idx="15"/>
          </p:nvPr>
        </p:nvSpPr>
        <p:spPr>
          <a:xfrm>
            <a:off x="971600" y="1347788"/>
            <a:ext cx="1512168" cy="1584002"/>
          </a:xfrm>
          <a:prstGeom prst="rect">
            <a:avLst/>
          </a:prstGeom>
        </p:spPr>
        <p:txBody>
          <a:bodyPr vert="horz"/>
          <a:lstStyle>
            <a:lvl1pPr>
              <a:defRPr sz="2800"/>
            </a:lvl1pPr>
          </a:lstStyle>
          <a:p>
            <a:pPr lvl="0"/>
            <a:endParaRPr lang="en-US" noProof="0" dirty="0">
              <a:sym typeface="Josefin Slab" charset="0"/>
            </a:endParaRPr>
          </a:p>
        </p:txBody>
      </p:sp>
      <p:sp>
        <p:nvSpPr>
          <p:cNvPr id="20" name="Text Placeholder 18"/>
          <p:cNvSpPr>
            <a:spLocks noGrp="1"/>
          </p:cNvSpPr>
          <p:nvPr>
            <p:ph type="body" sz="quarter" idx="16"/>
          </p:nvPr>
        </p:nvSpPr>
        <p:spPr>
          <a:xfrm>
            <a:off x="2843808"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1" name="Text Placeholder 18"/>
          <p:cNvSpPr>
            <a:spLocks noGrp="1"/>
          </p:cNvSpPr>
          <p:nvPr>
            <p:ph type="body" sz="quarter" idx="17"/>
          </p:nvPr>
        </p:nvSpPr>
        <p:spPr>
          <a:xfrm>
            <a:off x="2843808"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2" name="Picture Placeholder 18"/>
          <p:cNvSpPr>
            <a:spLocks noGrp="1"/>
          </p:cNvSpPr>
          <p:nvPr>
            <p:ph type="pic" sz="quarter" idx="18"/>
          </p:nvPr>
        </p:nvSpPr>
        <p:spPr>
          <a:xfrm>
            <a:off x="2915816" y="1347788"/>
            <a:ext cx="1512168" cy="1584002"/>
          </a:xfrm>
          <a:prstGeom prst="rect">
            <a:avLst/>
          </a:prstGeom>
        </p:spPr>
        <p:txBody>
          <a:bodyPr vert="horz"/>
          <a:lstStyle>
            <a:lvl1pPr>
              <a:defRPr sz="3200"/>
            </a:lvl1pPr>
          </a:lstStyle>
          <a:p>
            <a:pPr lvl="0"/>
            <a:endParaRPr lang="en-US" noProof="0" dirty="0">
              <a:sym typeface="Josefin Slab" charset="0"/>
            </a:endParaRPr>
          </a:p>
        </p:txBody>
      </p:sp>
      <p:sp>
        <p:nvSpPr>
          <p:cNvPr id="23" name="Text Placeholder 18"/>
          <p:cNvSpPr>
            <a:spLocks noGrp="1"/>
          </p:cNvSpPr>
          <p:nvPr>
            <p:ph type="body" sz="quarter" idx="19"/>
          </p:nvPr>
        </p:nvSpPr>
        <p:spPr>
          <a:xfrm>
            <a:off x="4788024"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4" name="Text Placeholder 18"/>
          <p:cNvSpPr>
            <a:spLocks noGrp="1"/>
          </p:cNvSpPr>
          <p:nvPr>
            <p:ph type="body" sz="quarter" idx="20"/>
          </p:nvPr>
        </p:nvSpPr>
        <p:spPr>
          <a:xfrm>
            <a:off x="4788024"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5" name="Picture Placeholder 18"/>
          <p:cNvSpPr>
            <a:spLocks noGrp="1"/>
          </p:cNvSpPr>
          <p:nvPr>
            <p:ph type="pic" sz="quarter" idx="21"/>
          </p:nvPr>
        </p:nvSpPr>
        <p:spPr>
          <a:xfrm>
            <a:off x="4860032" y="1347788"/>
            <a:ext cx="1512168" cy="1584002"/>
          </a:xfrm>
          <a:prstGeom prst="rect">
            <a:avLst/>
          </a:prstGeom>
        </p:spPr>
        <p:txBody>
          <a:bodyPr vert="horz"/>
          <a:lstStyle>
            <a:lvl1pPr>
              <a:defRPr sz="3200"/>
            </a:lvl1pPr>
          </a:lstStyle>
          <a:p>
            <a:pPr lvl="0"/>
            <a:endParaRPr lang="en-US" noProof="0" dirty="0">
              <a:sym typeface="Josefin Slab" charset="0"/>
            </a:endParaRPr>
          </a:p>
        </p:txBody>
      </p:sp>
      <p:sp>
        <p:nvSpPr>
          <p:cNvPr id="26" name="Text Placeholder 18"/>
          <p:cNvSpPr>
            <a:spLocks noGrp="1"/>
          </p:cNvSpPr>
          <p:nvPr>
            <p:ph type="body" sz="quarter" idx="22"/>
          </p:nvPr>
        </p:nvSpPr>
        <p:spPr>
          <a:xfrm>
            <a:off x="6732240"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7" name="Text Placeholder 18"/>
          <p:cNvSpPr>
            <a:spLocks noGrp="1"/>
          </p:cNvSpPr>
          <p:nvPr>
            <p:ph type="body" sz="quarter" idx="23"/>
          </p:nvPr>
        </p:nvSpPr>
        <p:spPr>
          <a:xfrm>
            <a:off x="6732240"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8" name="Picture Placeholder 18"/>
          <p:cNvSpPr>
            <a:spLocks noGrp="1"/>
          </p:cNvSpPr>
          <p:nvPr>
            <p:ph type="pic" sz="quarter" idx="24"/>
          </p:nvPr>
        </p:nvSpPr>
        <p:spPr>
          <a:xfrm>
            <a:off x="6804248" y="1347788"/>
            <a:ext cx="1512168" cy="1584002"/>
          </a:xfrm>
          <a:prstGeom prst="rect">
            <a:avLst/>
          </a:prstGeom>
        </p:spPr>
        <p:txBody>
          <a:bodyPr vert="horz"/>
          <a:lstStyle>
            <a:lvl1pPr>
              <a:defRPr sz="3200"/>
            </a:lvl1pPr>
          </a:lstStyle>
          <a:p>
            <a:pPr lvl="0"/>
            <a:endParaRPr lang="en-US" noProof="0" dirty="0">
              <a:sym typeface="Josefin Slab" charset="0"/>
            </a:endParaRPr>
          </a:p>
        </p:txBody>
      </p:sp>
      <p:sp>
        <p:nvSpPr>
          <p:cNvPr id="2" name="Footer Placeholder 1"/>
          <p:cNvSpPr>
            <a:spLocks noGrp="1"/>
          </p:cNvSpPr>
          <p:nvPr>
            <p:ph type="ftr" sz="quarter" idx="25"/>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3752609612"/>
      </p:ext>
    </p:extLst>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Media and description">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5364088" y="1779662"/>
            <a:ext cx="2880320" cy="43204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4"/>
          </p:nvPr>
        </p:nvSpPr>
        <p:spPr>
          <a:xfrm>
            <a:off x="5364088" y="1491630"/>
            <a:ext cx="288032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 name="Media Placeholder 4"/>
          <p:cNvSpPr>
            <a:spLocks noGrp="1"/>
          </p:cNvSpPr>
          <p:nvPr>
            <p:ph type="media" sz="quarter" idx="20"/>
          </p:nvPr>
        </p:nvSpPr>
        <p:spPr>
          <a:xfrm>
            <a:off x="827584" y="1492101"/>
            <a:ext cx="4392488" cy="2663825"/>
          </a:xfrm>
          <a:prstGeom prst="rect">
            <a:avLst/>
          </a:prstGeom>
        </p:spPr>
        <p:txBody>
          <a:bodyPr vert="horz"/>
          <a:lstStyle/>
          <a:p>
            <a:pPr lvl="0"/>
            <a:endParaRPr lang="en-US" noProof="0" dirty="0">
              <a:sym typeface="Josefin Slab" charset="0"/>
            </a:endParaRPr>
          </a:p>
        </p:txBody>
      </p:sp>
      <p:sp>
        <p:nvSpPr>
          <p:cNvPr id="2" name="Footer Placeholder 1"/>
          <p:cNvSpPr>
            <a:spLocks noGrp="1"/>
          </p:cNvSpPr>
          <p:nvPr>
            <p:ph type="ftr" sz="quarter" idx="21"/>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2943649579"/>
      </p:ext>
    </p:extLst>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and Graphs with Tex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5364088" y="1779662"/>
            <a:ext cx="2880320" cy="432048"/>
          </a:xfrm>
          <a:prstGeom prst="rect">
            <a:avLst/>
          </a:prstGeom>
        </p:spPr>
        <p:txBody>
          <a:bodyPr vert="horz" anchor="t" anchorCtr="0"/>
          <a:lstStyle>
            <a:lvl1pPr marL="0" indent="0" algn="l">
              <a:defRPr sz="16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4"/>
          </p:nvPr>
        </p:nvSpPr>
        <p:spPr>
          <a:xfrm>
            <a:off x="5364088" y="1491630"/>
            <a:ext cx="288032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6" name="Chart Placeholder 5"/>
          <p:cNvSpPr>
            <a:spLocks noGrp="1"/>
          </p:cNvSpPr>
          <p:nvPr>
            <p:ph type="chart" sz="quarter" idx="21"/>
          </p:nvPr>
        </p:nvSpPr>
        <p:spPr>
          <a:xfrm>
            <a:off x="539552" y="1492101"/>
            <a:ext cx="4752527" cy="3095873"/>
          </a:xfrm>
          <a:prstGeom prst="rect">
            <a:avLst/>
          </a:prstGeom>
        </p:spPr>
        <p:txBody>
          <a:bodyPr vert="horz"/>
          <a:lstStyle/>
          <a:p>
            <a:pPr lvl="0"/>
            <a:endParaRPr lang="en-US" noProof="0">
              <a:sym typeface="Josefin Slab" charset="0"/>
            </a:endParaRPr>
          </a:p>
        </p:txBody>
      </p:sp>
      <p:sp>
        <p:nvSpPr>
          <p:cNvPr id="2" name="Footer Placeholder 1"/>
          <p:cNvSpPr>
            <a:spLocks noGrp="1"/>
          </p:cNvSpPr>
          <p:nvPr>
            <p:ph type="ftr" sz="quarter" idx="22"/>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3377823730"/>
      </p:ext>
    </p:extLst>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2" name="Footer Placeholder 1"/>
          <p:cNvSpPr>
            <a:spLocks noGrp="1"/>
          </p:cNvSpPr>
          <p:nvPr>
            <p:ph type="ftr" sz="quarter" idx="10"/>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170680356"/>
      </p:ext>
    </p:extLst>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71825" y="228600"/>
            <a:ext cx="2800350" cy="704850"/>
          </a:xfrm>
          <a:prstGeom prst="rect">
            <a:avLst/>
          </a:prstGeom>
        </p:spPr>
        <p:txBody>
          <a:bodyPr/>
          <a:lstStyle/>
          <a:p>
            <a:r>
              <a:rPr lang="en-US"/>
              <a:t>Click to edit Master title style</a:t>
            </a:r>
          </a:p>
        </p:txBody>
      </p:sp>
      <p:sp>
        <p:nvSpPr>
          <p:cNvPr id="4" name="Text Placeholder 18"/>
          <p:cNvSpPr>
            <a:spLocks noGrp="1"/>
          </p:cNvSpPr>
          <p:nvPr>
            <p:ph type="body" sz="quarter" idx="10"/>
          </p:nvPr>
        </p:nvSpPr>
        <p:spPr>
          <a:xfrm>
            <a:off x="755576" y="2139702"/>
            <a:ext cx="2016224" cy="360040"/>
          </a:xfrm>
          <a:prstGeom prst="rect">
            <a:avLst/>
          </a:prstGeom>
        </p:spPr>
        <p:txBody>
          <a:bodyPr vert="horz" anchor="ctr" anchorCtr="1"/>
          <a:lstStyle>
            <a:lvl1pPr marL="0" indent="0" algn="ctr">
              <a:lnSpc>
                <a:spcPts val="2160"/>
              </a:lnSpc>
              <a:defRPr lang="en-US" sz="1800" dirty="0" smtClean="0">
                <a:solidFill>
                  <a:schemeClr val="bg1"/>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 name="Text Placeholder 18"/>
          <p:cNvSpPr>
            <a:spLocks noGrp="1"/>
          </p:cNvSpPr>
          <p:nvPr>
            <p:ph type="body" sz="quarter" idx="13"/>
          </p:nvPr>
        </p:nvSpPr>
        <p:spPr>
          <a:xfrm>
            <a:off x="611560" y="3939902"/>
            <a:ext cx="2376264" cy="360040"/>
          </a:xfrm>
          <a:prstGeom prst="rect">
            <a:avLst/>
          </a:prstGeom>
        </p:spPr>
        <p:txBody>
          <a:bodyPr vert="horz" anchor="ctr"/>
          <a:lstStyle>
            <a:lvl1pPr marL="0" indent="0" algn="ctr">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6" name="Text Placeholder 18"/>
          <p:cNvSpPr>
            <a:spLocks noGrp="1"/>
          </p:cNvSpPr>
          <p:nvPr>
            <p:ph type="body" sz="quarter" idx="14"/>
          </p:nvPr>
        </p:nvSpPr>
        <p:spPr>
          <a:xfrm>
            <a:off x="611560" y="3651870"/>
            <a:ext cx="2376264" cy="360040"/>
          </a:xfrm>
          <a:prstGeom prst="rect">
            <a:avLst/>
          </a:prstGeom>
        </p:spPr>
        <p:txBody>
          <a:bodyPr vert="horz" anchor="ctr"/>
          <a:lstStyle>
            <a:lvl1pPr marL="0" indent="0" algn="ctr">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7" name="Text Placeholder 18"/>
          <p:cNvSpPr>
            <a:spLocks noGrp="1"/>
          </p:cNvSpPr>
          <p:nvPr>
            <p:ph type="body" sz="quarter" idx="15"/>
          </p:nvPr>
        </p:nvSpPr>
        <p:spPr>
          <a:xfrm>
            <a:off x="3419872" y="3939902"/>
            <a:ext cx="2376264" cy="360040"/>
          </a:xfrm>
          <a:prstGeom prst="rect">
            <a:avLst/>
          </a:prstGeom>
        </p:spPr>
        <p:txBody>
          <a:bodyPr vert="horz" anchor="ctr"/>
          <a:lstStyle>
            <a:lvl1pPr marL="0" indent="0" algn="ctr">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 name="Text Placeholder 18"/>
          <p:cNvSpPr>
            <a:spLocks noGrp="1"/>
          </p:cNvSpPr>
          <p:nvPr>
            <p:ph type="body" sz="quarter" idx="16"/>
          </p:nvPr>
        </p:nvSpPr>
        <p:spPr>
          <a:xfrm>
            <a:off x="3419872" y="3651870"/>
            <a:ext cx="2376264" cy="360040"/>
          </a:xfrm>
          <a:prstGeom prst="rect">
            <a:avLst/>
          </a:prstGeom>
        </p:spPr>
        <p:txBody>
          <a:bodyPr vert="horz" anchor="ctr"/>
          <a:lstStyle>
            <a:lvl1pPr marL="0" indent="0" algn="ctr">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9" name="Text Placeholder 18"/>
          <p:cNvSpPr>
            <a:spLocks noGrp="1"/>
          </p:cNvSpPr>
          <p:nvPr>
            <p:ph type="body" sz="quarter" idx="17"/>
          </p:nvPr>
        </p:nvSpPr>
        <p:spPr>
          <a:xfrm>
            <a:off x="6228184" y="3939902"/>
            <a:ext cx="2376264" cy="360040"/>
          </a:xfrm>
          <a:prstGeom prst="rect">
            <a:avLst/>
          </a:prstGeom>
        </p:spPr>
        <p:txBody>
          <a:bodyPr vert="horz" anchor="ctr"/>
          <a:lstStyle>
            <a:lvl1pPr marL="0" indent="0" algn="ctr">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0" name="Text Placeholder 18"/>
          <p:cNvSpPr>
            <a:spLocks noGrp="1"/>
          </p:cNvSpPr>
          <p:nvPr>
            <p:ph type="body" sz="quarter" idx="18"/>
          </p:nvPr>
        </p:nvSpPr>
        <p:spPr>
          <a:xfrm>
            <a:off x="6228184" y="3651870"/>
            <a:ext cx="2376264" cy="360040"/>
          </a:xfrm>
          <a:prstGeom prst="rect">
            <a:avLst/>
          </a:prstGeom>
        </p:spPr>
        <p:txBody>
          <a:bodyPr vert="horz" anchor="ctr"/>
          <a:lstStyle>
            <a:lvl1pPr marL="0" indent="0" algn="ctr">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11" name="Text Placeholder 18"/>
          <p:cNvSpPr>
            <a:spLocks noGrp="1"/>
          </p:cNvSpPr>
          <p:nvPr>
            <p:ph type="body" sz="quarter" idx="21"/>
          </p:nvPr>
        </p:nvSpPr>
        <p:spPr>
          <a:xfrm>
            <a:off x="3563888" y="2139702"/>
            <a:ext cx="2016224" cy="360040"/>
          </a:xfrm>
          <a:prstGeom prst="rect">
            <a:avLst/>
          </a:prstGeom>
        </p:spPr>
        <p:txBody>
          <a:bodyPr vert="horz" anchor="ctr" anchorCtr="1"/>
          <a:lstStyle>
            <a:lvl1pPr marL="0" indent="0" algn="ctr">
              <a:lnSpc>
                <a:spcPts val="2160"/>
              </a:lnSpc>
              <a:defRPr lang="en-US" sz="1800" dirty="0" smtClean="0">
                <a:solidFill>
                  <a:schemeClr val="bg1"/>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2" name="Text Placeholder 18"/>
          <p:cNvSpPr>
            <a:spLocks noGrp="1"/>
          </p:cNvSpPr>
          <p:nvPr>
            <p:ph type="body" sz="quarter" idx="22"/>
          </p:nvPr>
        </p:nvSpPr>
        <p:spPr>
          <a:xfrm>
            <a:off x="6300192" y="2139702"/>
            <a:ext cx="2016224" cy="360040"/>
          </a:xfrm>
          <a:prstGeom prst="rect">
            <a:avLst/>
          </a:prstGeom>
        </p:spPr>
        <p:txBody>
          <a:bodyPr vert="horz" anchor="ctr" anchorCtr="1"/>
          <a:lstStyle>
            <a:lvl1pPr marL="0" indent="0" algn="ctr">
              <a:lnSpc>
                <a:spcPts val="2160"/>
              </a:lnSpc>
              <a:defRPr lang="en-US" sz="1800" dirty="0" smtClean="0">
                <a:solidFill>
                  <a:schemeClr val="bg1"/>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Footer Placeholder 12"/>
          <p:cNvSpPr>
            <a:spLocks noGrp="1"/>
          </p:cNvSpPr>
          <p:nvPr>
            <p:ph type="ftr" sz="quarter" idx="23"/>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253726441"/>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71825" y="228600"/>
            <a:ext cx="2800350" cy="70485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5220072" y="1563638"/>
            <a:ext cx="3466728" cy="2808312"/>
          </a:xfrm>
          <a:prstGeom prst="rect">
            <a:avLst/>
          </a:prstGeom>
        </p:spPr>
        <p:txBody>
          <a:bodyPr vert="horz" lIns="34290" tIns="17145" rIns="34290" bIns="17145"/>
          <a:lstStyle>
            <a:lvl1pPr marL="342900" indent="-342900">
              <a:buClr>
                <a:schemeClr val="bg2"/>
              </a:buClr>
              <a:buSzPct val="100000"/>
              <a:buFont typeface="+mj-lt"/>
              <a:buAutoNum type="arabicPeriod"/>
              <a:defRPr>
                <a:solidFill>
                  <a:schemeClr val="tx1">
                    <a:lumMod val="75000"/>
                    <a:lumOff val="25000"/>
                  </a:schemeClr>
                </a:solidFill>
              </a:defRPr>
            </a:lvl1pPr>
            <a:lvl2pPr marL="342900" indent="-342900">
              <a:buClr>
                <a:schemeClr val="bg2"/>
              </a:buClr>
              <a:buSzPct val="100000"/>
              <a:buFont typeface="+mj-lt"/>
              <a:buAutoNum type="arabicPeriod"/>
              <a:defRPr>
                <a:solidFill>
                  <a:schemeClr val="tx1">
                    <a:lumMod val="75000"/>
                    <a:lumOff val="25000"/>
                  </a:schemeClr>
                </a:solidFill>
              </a:defRPr>
            </a:lvl2pPr>
            <a:lvl3pPr marL="342900" indent="-342900">
              <a:buClr>
                <a:schemeClr val="bg2"/>
              </a:buClr>
              <a:buSzPct val="100000"/>
              <a:buFont typeface="+mj-lt"/>
              <a:buAutoNum type="arabicPeriod"/>
              <a:defRPr>
                <a:solidFill>
                  <a:schemeClr val="tx1">
                    <a:lumMod val="75000"/>
                    <a:lumOff val="25000"/>
                  </a:schemeClr>
                </a:solidFill>
              </a:defRPr>
            </a:lvl3pPr>
            <a:lvl4pPr marL="342900" indent="-342900">
              <a:buClr>
                <a:schemeClr val="bg2"/>
              </a:buClr>
              <a:buSzPct val="100000"/>
              <a:buFont typeface="+mj-lt"/>
              <a:buAutoNum type="arabicPeriod"/>
              <a:defRPr>
                <a:solidFill>
                  <a:schemeClr val="tx1">
                    <a:lumMod val="75000"/>
                    <a:lumOff val="25000"/>
                  </a:schemeClr>
                </a:solidFill>
              </a:defRPr>
            </a:lvl4pPr>
            <a:lvl5pPr marL="342900" indent="-342900">
              <a:buClr>
                <a:schemeClr val="bg2"/>
              </a:buClr>
              <a:buSzPct val="100000"/>
              <a:buFont typeface="+mj-lt"/>
              <a:buAutoNum type="arabicPeriod"/>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1227716306"/>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ne Sent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50454"/>
            <a:ext cx="7343775" cy="3137520"/>
          </a:xfrm>
          <a:prstGeom prst="rect">
            <a:avLst/>
          </a:prstGeom>
        </p:spPr>
        <p:txBody>
          <a:bodyPr/>
          <a:lstStyle>
            <a:lvl1pPr>
              <a:defRPr sz="4800">
                <a:solidFill>
                  <a:schemeClr val="tx1">
                    <a:lumMod val="65000"/>
                    <a:lumOff val="35000"/>
                  </a:schemeClr>
                </a:solidFill>
              </a:defRPr>
            </a:lvl1pPr>
          </a:lstStyle>
          <a:p>
            <a:pPr lvl="0"/>
            <a:r>
              <a:rPr lang="en-US" dirty="0"/>
              <a:t>Click to edit Master text styles</a:t>
            </a:r>
          </a:p>
        </p:txBody>
      </p:sp>
      <p:sp>
        <p:nvSpPr>
          <p:cNvPr id="7"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2" name="Footer Placeholder 1"/>
          <p:cNvSpPr>
            <a:spLocks noGrp="1"/>
          </p:cNvSpPr>
          <p:nvPr>
            <p:ph type="ftr" sz="quarter" idx="10"/>
          </p:nvPr>
        </p:nvSpPr>
        <p:spPr/>
        <p:txBody>
          <a:bodyPr/>
          <a:lstStyle/>
          <a:p>
            <a:r>
              <a:rPr lang="en-US" dirty="0"/>
              <a:t>YOUR COMPANY NAME  |  LONG AND INTERESTING TITLE  |  VERSION NO. XX  |  06/06/2012   </a:t>
            </a:r>
          </a:p>
        </p:txBody>
      </p:sp>
    </p:spTree>
    <p:extLst>
      <p:ext uri="{BB962C8B-B14F-4D97-AF65-F5344CB8AC3E}">
        <p14:creationId xmlns:p14="http://schemas.microsoft.com/office/powerpoint/2010/main" val="2564802231"/>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50454"/>
            <a:ext cx="7343775" cy="3281536"/>
          </a:xfrm>
          <a:prstGeom prst="rect">
            <a:avLst/>
          </a:prstGeom>
        </p:spPr>
        <p:txBody>
          <a:bodyPr lIns="108000"/>
          <a:lstStyle>
            <a:lvl1pPr marL="685800" indent="-685800" algn="l">
              <a:buSzPct val="80000"/>
              <a:buFontTx/>
              <a:buBlip>
                <a:blip r:embed="rId2"/>
              </a:buBlip>
              <a:defRPr sz="3200">
                <a:solidFill>
                  <a:schemeClr val="tx1">
                    <a:lumMod val="65000"/>
                    <a:lumOff val="35000"/>
                  </a:schemeClr>
                </a:solidFill>
              </a:defRPr>
            </a:lvl1pPr>
            <a:lvl2pPr marL="0" indent="0" algn="l">
              <a:spcBef>
                <a:spcPts val="1950"/>
              </a:spcBef>
              <a:buSzPct val="80000"/>
              <a:buFontTx/>
              <a:buBlip>
                <a:blip r:embed="rId2"/>
              </a:buBlip>
              <a:defRPr sz="3200"/>
            </a:lvl2pPr>
            <a:lvl3pPr marL="457200" indent="-457200" algn="l">
              <a:buSzPct val="80000"/>
              <a:buFontTx/>
              <a:buBlip>
                <a:blip r:embed="rId2"/>
              </a:buBlip>
              <a:defRPr/>
            </a:lvl3pPr>
            <a:lvl4pPr marL="342900" indent="-342900" algn="l">
              <a:buSzPct val="80000"/>
              <a:buFontTx/>
              <a:buBlip>
                <a:blip r:embed="rId2"/>
              </a:buBlip>
              <a:defRPr/>
            </a:lvl4pPr>
            <a:lvl5pPr marL="300038" indent="-300038" algn="l">
              <a:buSzPct val="80000"/>
              <a:buFontTx/>
              <a:buBlip>
                <a:blip r:embed="rId2"/>
              </a:buBlip>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p:txBody>
      </p:sp>
      <p:sp>
        <p:nvSpPr>
          <p:cNvPr id="7"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2" name="Footer Placeholder 1"/>
          <p:cNvSpPr>
            <a:spLocks noGrp="1"/>
          </p:cNvSpPr>
          <p:nvPr>
            <p:ph type="ftr" sz="quarter" idx="10"/>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3521109576"/>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umbers">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5" name="Text Placeholder 4"/>
          <p:cNvSpPr>
            <a:spLocks noGrp="1"/>
          </p:cNvSpPr>
          <p:nvPr>
            <p:ph type="body" sz="quarter" idx="10"/>
          </p:nvPr>
        </p:nvSpPr>
        <p:spPr>
          <a:xfrm>
            <a:off x="900113" y="1491853"/>
            <a:ext cx="7416800" cy="3240137"/>
          </a:xfrm>
          <a:prstGeom prst="rect">
            <a:avLst/>
          </a:prstGeom>
        </p:spPr>
        <p:txBody>
          <a:bodyPr vert="horz"/>
          <a:lstStyle>
            <a:lvl1pPr marL="914400" indent="-914400" algn="l">
              <a:buFont typeface="+mj-lt"/>
              <a:buAutoNum type="arabicPeriod"/>
              <a:defRPr sz="3600"/>
            </a:lvl1pPr>
            <a:lvl2pPr marL="742950" indent="-742950" algn="l">
              <a:buFont typeface="+mj-lt"/>
              <a:buAutoNum type="arabicPeriod"/>
              <a:defRPr sz="3200">
                <a:solidFill>
                  <a:schemeClr val="tx1">
                    <a:lumMod val="65000"/>
                    <a:lumOff val="35000"/>
                  </a:schemeClr>
                </a:solidFill>
              </a:defRPr>
            </a:lvl2pPr>
            <a:lvl3pPr marL="514350" indent="-514350" algn="l">
              <a:buFont typeface="+mj-lt"/>
              <a:buAutoNum type="arabicPeriod"/>
              <a:defRPr sz="3600"/>
            </a:lvl3pPr>
            <a:lvl4pPr marL="457200" indent="-457200" algn="l">
              <a:buFont typeface="+mj-lt"/>
              <a:buAutoNum type="arabicPeriod"/>
              <a:defRPr sz="3600"/>
            </a:lvl4pPr>
            <a:lvl5pPr marL="342900" indent="-342900" algn="l">
              <a:buFont typeface="+mj-lt"/>
              <a:buAutoNum type="arabicPeriod"/>
              <a:defRPr sz="3600"/>
            </a:lvl5pPr>
          </a:lstStyle>
          <a:p>
            <a:pPr lvl="1"/>
            <a:r>
              <a:rPr lang="en-US" dirty="0"/>
              <a:t>Click to edit Master text styles</a:t>
            </a:r>
          </a:p>
          <a:p>
            <a:pPr lvl="1"/>
            <a:r>
              <a:rPr lang="en-US" dirty="0"/>
              <a:t>Second level</a:t>
            </a:r>
          </a:p>
          <a:p>
            <a:pPr lvl="1"/>
            <a:r>
              <a:rPr lang="en-US" dirty="0"/>
              <a:t>Third level</a:t>
            </a:r>
          </a:p>
          <a:p>
            <a:pPr lvl="1"/>
            <a:r>
              <a:rPr lang="en-US" dirty="0"/>
              <a:t>Fourth level</a:t>
            </a:r>
          </a:p>
        </p:txBody>
      </p:sp>
      <p:sp>
        <p:nvSpPr>
          <p:cNvPr id="2" name="Footer Placeholder 1"/>
          <p:cNvSpPr>
            <a:spLocks noGrp="1"/>
          </p:cNvSpPr>
          <p:nvPr>
            <p:ph type="ftr" sz="quarter" idx="11"/>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1768536473"/>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maller tex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5" name="Text Placeholder 6"/>
          <p:cNvSpPr>
            <a:spLocks noGrp="1"/>
          </p:cNvSpPr>
          <p:nvPr>
            <p:ph type="body" sz="quarter" idx="10"/>
          </p:nvPr>
        </p:nvSpPr>
        <p:spPr>
          <a:xfrm>
            <a:off x="900113" y="1491630"/>
            <a:ext cx="7272337" cy="2735263"/>
          </a:xfrm>
          <a:prstGeom prst="rect">
            <a:avLst/>
          </a:prstGeom>
        </p:spPr>
        <p:txBody>
          <a:bodyPr vert="horz"/>
          <a:lstStyle>
            <a:lvl1pPr marL="0" indent="0" algn="l">
              <a:lnSpc>
                <a:spcPct val="100000"/>
              </a:lnSpc>
              <a:spcBef>
                <a:spcPts val="0"/>
              </a:spcBef>
              <a:defRPr sz="2200">
                <a:solidFill>
                  <a:schemeClr val="tx1">
                    <a:lumMod val="65000"/>
                    <a:lumOff val="35000"/>
                  </a:schemeClr>
                </a:solidFill>
              </a:defRPr>
            </a:lvl1pPr>
            <a:lvl2pPr algn="l">
              <a:defRPr sz="2400">
                <a:solidFill>
                  <a:schemeClr val="tx1">
                    <a:lumMod val="65000"/>
                    <a:lumOff val="35000"/>
                  </a:schemeClr>
                </a:solidFill>
              </a:defRPr>
            </a:lvl2pPr>
            <a:lvl3pPr>
              <a:defRPr sz="2400"/>
            </a:lvl3pPr>
            <a:lvl4pPr>
              <a:defRPr sz="2400"/>
            </a:lvl4pPr>
            <a:lvl5pPr>
              <a:defRPr sz="2400"/>
            </a:lvl5pPr>
          </a:lstStyle>
          <a:p>
            <a:pPr lvl="0"/>
            <a:r>
              <a:rPr lang="en-US" dirty="0"/>
              <a:t>Click to edit Master text styles</a:t>
            </a:r>
          </a:p>
          <a:p>
            <a:pPr lvl="1"/>
            <a:endParaRPr lang="en-US" dirty="0"/>
          </a:p>
        </p:txBody>
      </p:sp>
      <p:sp>
        <p:nvSpPr>
          <p:cNvPr id="2" name="Footer Placeholder 1"/>
          <p:cNvSpPr>
            <a:spLocks noGrp="1"/>
          </p:cNvSpPr>
          <p:nvPr>
            <p:ph type="ftr" sz="quarter" idx="11"/>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3386527212"/>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of consecutive tex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5" name="Text Placeholder 6"/>
          <p:cNvSpPr>
            <a:spLocks noGrp="1"/>
          </p:cNvSpPr>
          <p:nvPr>
            <p:ph type="body" sz="quarter" idx="10"/>
          </p:nvPr>
        </p:nvSpPr>
        <p:spPr>
          <a:xfrm>
            <a:off x="900113" y="1491630"/>
            <a:ext cx="7272337" cy="2735263"/>
          </a:xfrm>
          <a:prstGeom prst="rect">
            <a:avLst/>
          </a:prstGeom>
        </p:spPr>
        <p:txBody>
          <a:bodyPr vert="horz" numCol="2" spcCol="360000"/>
          <a:lstStyle>
            <a:lvl1pPr marL="0" indent="0" algn="just">
              <a:lnSpc>
                <a:spcPct val="100000"/>
              </a:lnSpc>
              <a:spcBef>
                <a:spcPts val="0"/>
              </a:spcBef>
              <a:defRPr sz="2000">
                <a:solidFill>
                  <a:schemeClr val="tx1">
                    <a:lumMod val="65000"/>
                    <a:lumOff val="35000"/>
                  </a:schemeClr>
                </a:solidFill>
              </a:defRPr>
            </a:lvl1pPr>
            <a:lvl2pPr algn="l">
              <a:defRPr sz="2400"/>
            </a:lvl2pPr>
            <a:lvl3pPr>
              <a:defRPr sz="2400"/>
            </a:lvl3pPr>
            <a:lvl4pPr>
              <a:defRPr sz="2400"/>
            </a:lvl4pPr>
            <a:lvl5pPr>
              <a:defRPr sz="2400"/>
            </a:lvl5pPr>
          </a:lstStyle>
          <a:p>
            <a:pPr lvl="0"/>
            <a:r>
              <a:rPr lang="en-US" dirty="0"/>
              <a:t>Click to edit Master text styles</a:t>
            </a:r>
          </a:p>
          <a:p>
            <a:pPr lvl="1"/>
            <a:endParaRPr lang="en-US" dirty="0"/>
          </a:p>
        </p:txBody>
      </p:sp>
      <p:sp>
        <p:nvSpPr>
          <p:cNvPr id="2" name="Footer Placeholder 1"/>
          <p:cNvSpPr>
            <a:spLocks noGrp="1"/>
          </p:cNvSpPr>
          <p:nvPr>
            <p:ph type="ftr" sz="quarter" idx="11"/>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3143443895"/>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Titled text Block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6" name="Text Placeholder 6"/>
          <p:cNvSpPr>
            <a:spLocks noGrp="1"/>
          </p:cNvSpPr>
          <p:nvPr>
            <p:ph type="body" sz="quarter" idx="10"/>
          </p:nvPr>
        </p:nvSpPr>
        <p:spPr>
          <a:xfrm>
            <a:off x="900113" y="1203599"/>
            <a:ext cx="7272337" cy="1008112"/>
          </a:xfrm>
          <a:prstGeom prst="rect">
            <a:avLst/>
          </a:prstGeom>
        </p:spPr>
        <p:txBody>
          <a:bodyPr vert="horz"/>
          <a:lstStyle>
            <a:lvl1pPr marL="0" indent="0" algn="l">
              <a:lnSpc>
                <a:spcPct val="100000"/>
              </a:lnSpc>
              <a:spcBef>
                <a:spcPts val="0"/>
              </a:spcBef>
              <a:defRPr sz="2200">
                <a:solidFill>
                  <a:schemeClr val="tx1">
                    <a:lumMod val="65000"/>
                    <a:lumOff val="35000"/>
                  </a:schemeClr>
                </a:solidFill>
              </a:defRPr>
            </a:lvl1pPr>
            <a:lvl2pPr algn="l">
              <a:defRPr sz="2400"/>
            </a:lvl2pPr>
            <a:lvl3pPr>
              <a:defRPr sz="2400"/>
            </a:lvl3pPr>
            <a:lvl4pPr>
              <a:defRPr sz="2400"/>
            </a:lvl4pPr>
            <a:lvl5pPr>
              <a:defRPr sz="2400"/>
            </a:lvl5pPr>
          </a:lstStyle>
          <a:p>
            <a:pPr lvl="0"/>
            <a:r>
              <a:rPr lang="en-US" dirty="0"/>
              <a:t>Click to edit Master text styles</a:t>
            </a:r>
          </a:p>
          <a:p>
            <a:pPr lvl="1"/>
            <a:endParaRPr lang="en-US" dirty="0"/>
          </a:p>
        </p:txBody>
      </p:sp>
      <p:sp>
        <p:nvSpPr>
          <p:cNvPr id="18" name="Text Placeholder 18"/>
          <p:cNvSpPr>
            <a:spLocks noGrp="1"/>
          </p:cNvSpPr>
          <p:nvPr>
            <p:ph type="body" sz="quarter" idx="13"/>
          </p:nvPr>
        </p:nvSpPr>
        <p:spPr>
          <a:xfrm>
            <a:off x="827584" y="257175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9" name="Text Placeholder 18"/>
          <p:cNvSpPr>
            <a:spLocks noGrp="1"/>
          </p:cNvSpPr>
          <p:nvPr>
            <p:ph type="body" sz="quarter" idx="14"/>
          </p:nvPr>
        </p:nvSpPr>
        <p:spPr>
          <a:xfrm>
            <a:off x="827584" y="228371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0" name="Text Placeholder 18"/>
          <p:cNvSpPr>
            <a:spLocks noGrp="1"/>
          </p:cNvSpPr>
          <p:nvPr>
            <p:ph type="body" sz="quarter" idx="15"/>
          </p:nvPr>
        </p:nvSpPr>
        <p:spPr>
          <a:xfrm>
            <a:off x="827584" y="365187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1" name="Text Placeholder 18"/>
          <p:cNvSpPr>
            <a:spLocks noGrp="1"/>
          </p:cNvSpPr>
          <p:nvPr>
            <p:ph type="body" sz="quarter" idx="16"/>
          </p:nvPr>
        </p:nvSpPr>
        <p:spPr>
          <a:xfrm>
            <a:off x="827584" y="336383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2" name="Text Placeholder 18"/>
          <p:cNvSpPr>
            <a:spLocks noGrp="1"/>
          </p:cNvSpPr>
          <p:nvPr>
            <p:ph type="body" sz="quarter" idx="17"/>
          </p:nvPr>
        </p:nvSpPr>
        <p:spPr>
          <a:xfrm>
            <a:off x="4716016" y="257175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3" name="Text Placeholder 18"/>
          <p:cNvSpPr>
            <a:spLocks noGrp="1"/>
          </p:cNvSpPr>
          <p:nvPr>
            <p:ph type="body" sz="quarter" idx="18"/>
          </p:nvPr>
        </p:nvSpPr>
        <p:spPr>
          <a:xfrm>
            <a:off x="4716016" y="228371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4" name="Text Placeholder 18"/>
          <p:cNvSpPr>
            <a:spLocks noGrp="1"/>
          </p:cNvSpPr>
          <p:nvPr>
            <p:ph type="body" sz="quarter" idx="19"/>
          </p:nvPr>
        </p:nvSpPr>
        <p:spPr>
          <a:xfrm>
            <a:off x="4716016" y="365187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5" name="Text Placeholder 18"/>
          <p:cNvSpPr>
            <a:spLocks noGrp="1"/>
          </p:cNvSpPr>
          <p:nvPr>
            <p:ph type="body" sz="quarter" idx="20"/>
          </p:nvPr>
        </p:nvSpPr>
        <p:spPr>
          <a:xfrm>
            <a:off x="4716016" y="336383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 name="Footer Placeholder 1"/>
          <p:cNvSpPr>
            <a:spLocks noGrp="1"/>
          </p:cNvSpPr>
          <p:nvPr>
            <p:ph type="ftr" sz="quarter" idx="21"/>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347619881"/>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1" name="Text Placeholder 18"/>
          <p:cNvSpPr>
            <a:spLocks noGrp="1"/>
          </p:cNvSpPr>
          <p:nvPr>
            <p:ph type="body" sz="quarter" idx="13"/>
          </p:nvPr>
        </p:nvSpPr>
        <p:spPr>
          <a:xfrm>
            <a:off x="755576" y="1779662"/>
            <a:ext cx="2376264" cy="2592288"/>
          </a:xfrm>
          <a:prstGeom prst="rect">
            <a:avLst/>
          </a:prstGeom>
        </p:spPr>
        <p:txBody>
          <a:bodyPr vert="horz" anchor="t" anchorCtr="0"/>
          <a:lstStyle>
            <a:lvl1pPr marL="0" indent="0" algn="l">
              <a:lnSpc>
                <a:spcPct val="100000"/>
              </a:lnSpc>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2" name="Text Placeholder 18"/>
          <p:cNvSpPr>
            <a:spLocks noGrp="1"/>
          </p:cNvSpPr>
          <p:nvPr>
            <p:ph type="body" sz="quarter" idx="14"/>
          </p:nvPr>
        </p:nvSpPr>
        <p:spPr>
          <a:xfrm>
            <a:off x="755576" y="1491630"/>
            <a:ext cx="2376264"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5"/>
          </p:nvPr>
        </p:nvSpPr>
        <p:spPr>
          <a:xfrm>
            <a:off x="3275856" y="1779662"/>
            <a:ext cx="2376264" cy="259228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4" name="Text Placeholder 18"/>
          <p:cNvSpPr>
            <a:spLocks noGrp="1"/>
          </p:cNvSpPr>
          <p:nvPr>
            <p:ph type="body" sz="quarter" idx="16"/>
          </p:nvPr>
        </p:nvSpPr>
        <p:spPr>
          <a:xfrm>
            <a:off x="3275856" y="1491630"/>
            <a:ext cx="2376264"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15" name="Text Placeholder 18"/>
          <p:cNvSpPr>
            <a:spLocks noGrp="1"/>
          </p:cNvSpPr>
          <p:nvPr>
            <p:ph type="body" sz="quarter" idx="17"/>
          </p:nvPr>
        </p:nvSpPr>
        <p:spPr>
          <a:xfrm>
            <a:off x="5796136" y="1779662"/>
            <a:ext cx="2376264" cy="259228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6" name="Text Placeholder 18"/>
          <p:cNvSpPr>
            <a:spLocks noGrp="1"/>
          </p:cNvSpPr>
          <p:nvPr>
            <p:ph type="body" sz="quarter" idx="18"/>
          </p:nvPr>
        </p:nvSpPr>
        <p:spPr>
          <a:xfrm>
            <a:off x="5796136" y="1491630"/>
            <a:ext cx="2376264"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 name="Footer Placeholder 1"/>
          <p:cNvSpPr>
            <a:spLocks noGrp="1"/>
          </p:cNvSpPr>
          <p:nvPr>
            <p:ph type="ftr" sz="quarter" idx="19"/>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1427659437"/>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and Project description">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4644008" y="1707654"/>
            <a:ext cx="3600400" cy="43204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4"/>
          </p:nvPr>
        </p:nvSpPr>
        <p:spPr>
          <a:xfrm>
            <a:off x="4644008" y="1419622"/>
            <a:ext cx="360040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4" name="Text Placeholder 18"/>
          <p:cNvSpPr>
            <a:spLocks noGrp="1"/>
          </p:cNvSpPr>
          <p:nvPr>
            <p:ph type="body" sz="quarter" idx="15"/>
          </p:nvPr>
        </p:nvSpPr>
        <p:spPr>
          <a:xfrm>
            <a:off x="4644008" y="2283718"/>
            <a:ext cx="3600400" cy="43204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5" name="Text Placeholder 18"/>
          <p:cNvSpPr>
            <a:spLocks noGrp="1"/>
          </p:cNvSpPr>
          <p:nvPr>
            <p:ph type="body" sz="quarter" idx="16"/>
          </p:nvPr>
        </p:nvSpPr>
        <p:spPr>
          <a:xfrm>
            <a:off x="4644008" y="1995686"/>
            <a:ext cx="360040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16" name="Text Placeholder 18"/>
          <p:cNvSpPr>
            <a:spLocks noGrp="1"/>
          </p:cNvSpPr>
          <p:nvPr>
            <p:ph type="body" sz="quarter" idx="17"/>
          </p:nvPr>
        </p:nvSpPr>
        <p:spPr>
          <a:xfrm>
            <a:off x="4644008" y="2931790"/>
            <a:ext cx="3600400" cy="1224136"/>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7" name="Text Placeholder 18"/>
          <p:cNvSpPr>
            <a:spLocks noGrp="1"/>
          </p:cNvSpPr>
          <p:nvPr>
            <p:ph type="body" sz="quarter" idx="18"/>
          </p:nvPr>
        </p:nvSpPr>
        <p:spPr>
          <a:xfrm>
            <a:off x="4644008" y="2643758"/>
            <a:ext cx="360040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18" name="Picture Placeholder 17"/>
          <p:cNvSpPr>
            <a:spLocks noGrp="1"/>
          </p:cNvSpPr>
          <p:nvPr>
            <p:ph type="pic" sz="quarter" idx="19"/>
          </p:nvPr>
        </p:nvSpPr>
        <p:spPr>
          <a:xfrm>
            <a:off x="827584" y="1492250"/>
            <a:ext cx="3672408" cy="2663676"/>
          </a:xfrm>
          <a:prstGeom prst="rect">
            <a:avLst/>
          </a:prstGeom>
        </p:spPr>
        <p:txBody>
          <a:bodyPr vert="horz"/>
          <a:lstStyle/>
          <a:p>
            <a:pPr lvl="0"/>
            <a:endParaRPr lang="en-US" noProof="0" dirty="0">
              <a:sym typeface="Josefin Slab" charset="0"/>
            </a:endParaRPr>
          </a:p>
        </p:txBody>
      </p:sp>
      <p:sp>
        <p:nvSpPr>
          <p:cNvPr id="2" name="Footer Placeholder 1"/>
          <p:cNvSpPr>
            <a:spLocks noGrp="1"/>
          </p:cNvSpPr>
          <p:nvPr>
            <p:ph type="ftr" sz="quarter" idx="20"/>
          </p:nvPr>
        </p:nvSpPr>
        <p:spPr/>
        <p:txBody>
          <a:bodyPr/>
          <a:lstStyle/>
          <a:p>
            <a:r>
              <a:rPr lang="en-US"/>
              <a:t>YOUR COMPANY NAME  |  LONG AND INTERESTING TITLE  |  VERSION NO. XX  |  06/06/2012   </a:t>
            </a:r>
            <a:endParaRPr lang="en-US" dirty="0"/>
          </a:p>
        </p:txBody>
      </p:sp>
    </p:spTree>
    <p:extLst>
      <p:ext uri="{BB962C8B-B14F-4D97-AF65-F5344CB8AC3E}">
        <p14:creationId xmlns:p14="http://schemas.microsoft.com/office/powerpoint/2010/main" val="3243801070"/>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2.jpe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4.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18.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26" name="Picture 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6238" y="881063"/>
            <a:ext cx="8396287" cy="338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 name="Rectangle 2"/>
          <p:cNvSpPr>
            <a:spLocks noGrp="1" noChangeArrowheads="1"/>
          </p:cNvSpPr>
          <p:nvPr>
            <p:ph type="title"/>
          </p:nvPr>
        </p:nvSpPr>
        <p:spPr bwMode="auto">
          <a:xfrm>
            <a:off x="1643063" y="1752600"/>
            <a:ext cx="5853112" cy="1028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Novecento wide Book" charset="0"/>
              </a:rPr>
              <a:t>Click to edit Master title style</a:t>
            </a:r>
          </a:p>
        </p:txBody>
      </p:sp>
    </p:spTree>
  </p:cSld>
  <p:clrMap bg1="lt1" tx1="dk1" bg2="lt2" tx2="dk2" accent1="accent1" accent2="accent2" accent3="accent3" accent4="accent4" accent5="accent5" accent6="accent6" hlink="hlink" folHlink="folHlink"/>
  <p:sldLayoutIdLst>
    <p:sldLayoutId id="2147483824" r:id="rId1"/>
  </p:sldLayoutIdLst>
  <p:transition spd="slow">
    <p:fade thruBlk="1"/>
  </p:transition>
  <p:hf sldNum="0" hdr="0" dt="0"/>
  <p:txStyles>
    <p:titleStyle>
      <a:lvl1pPr algn="ctr" rtl="0" eaLnBrk="0" fontAlgn="base" hangingPunct="0">
        <a:lnSpc>
          <a:spcPct val="90000"/>
        </a:lnSpc>
        <a:spcBef>
          <a:spcPct val="0"/>
        </a:spcBef>
        <a:spcAft>
          <a:spcPct val="0"/>
        </a:spcAft>
        <a:defRPr sz="6400" spc="50">
          <a:solidFill>
            <a:srgbClr val="FFFFFF"/>
          </a:solidFill>
          <a:latin typeface="+mj-lt"/>
          <a:ea typeface="+mj-ea"/>
          <a:cs typeface="+mj-cs"/>
          <a:sym typeface="Novecento wide Book" charset="0"/>
        </a:defRPr>
      </a:lvl1pPr>
      <a:lvl2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9pPr>
    </p:titleStyle>
    <p:bodyStyle>
      <a:lvl1pPr marL="342900" indent="-342900" algn="ctr" rtl="0" eaLnBrk="0" fontAlgn="base" hangingPunct="0">
        <a:lnSpc>
          <a:spcPct val="90000"/>
        </a:lnSpc>
        <a:spcBef>
          <a:spcPct val="0"/>
        </a:spcBef>
        <a:spcAft>
          <a:spcPct val="0"/>
        </a:spcAft>
        <a:defRPr sz="3600">
          <a:solidFill>
            <a:srgbClr val="FFFFFF"/>
          </a:solidFill>
          <a:latin typeface="+mn-lt"/>
          <a:ea typeface="+mn-ea"/>
          <a:cs typeface="+mn-cs"/>
          <a:sym typeface="Novecento wide Book" charset="0"/>
        </a:defRPr>
      </a:lvl1pPr>
      <a:lvl2pPr marL="742950" indent="-285750" algn="ctr" rtl="0" eaLnBrk="0" fontAlgn="base" hangingPunct="0">
        <a:lnSpc>
          <a:spcPct val="90000"/>
        </a:lnSpc>
        <a:spcBef>
          <a:spcPct val="0"/>
        </a:spcBef>
        <a:spcAft>
          <a:spcPct val="0"/>
        </a:spcAft>
        <a:defRPr sz="2700">
          <a:solidFill>
            <a:srgbClr val="FFFFFF"/>
          </a:solidFill>
          <a:latin typeface="+mn-lt"/>
          <a:ea typeface="+mn-ea"/>
          <a:cs typeface="+mn-cs"/>
          <a:sym typeface="Novecento wide Book" charset="0"/>
        </a:defRPr>
      </a:lvl2pPr>
      <a:lvl3pPr marL="1143000" indent="-228600" algn="ctr" rtl="0" eaLnBrk="0" fontAlgn="base" hangingPunct="0">
        <a:lnSpc>
          <a:spcPct val="90000"/>
        </a:lnSpc>
        <a:spcBef>
          <a:spcPct val="0"/>
        </a:spcBef>
        <a:spcAft>
          <a:spcPct val="0"/>
        </a:spcAft>
        <a:defRPr sz="2400">
          <a:solidFill>
            <a:srgbClr val="FFFFFF"/>
          </a:solidFill>
          <a:latin typeface="+mn-lt"/>
          <a:ea typeface="+mn-ea"/>
          <a:cs typeface="+mn-cs"/>
          <a:sym typeface="Novecento wide Book" charset="0"/>
        </a:defRPr>
      </a:lvl3pPr>
      <a:lvl4pPr marL="1600200" indent="-228600" algn="ctr" rtl="0" eaLnBrk="0" fontAlgn="base" hangingPunct="0">
        <a:lnSpc>
          <a:spcPct val="90000"/>
        </a:lnSpc>
        <a:spcBef>
          <a:spcPct val="0"/>
        </a:spcBef>
        <a:spcAft>
          <a:spcPct val="0"/>
        </a:spcAft>
        <a:defRPr>
          <a:solidFill>
            <a:srgbClr val="FFFFFF"/>
          </a:solidFill>
          <a:latin typeface="+mn-lt"/>
          <a:ea typeface="+mn-ea"/>
          <a:cs typeface="+mn-cs"/>
          <a:sym typeface="Novecento wide Book" charset="0"/>
        </a:defRPr>
      </a:lvl4pPr>
      <a:lvl5pPr marL="2057400" indent="-228600" algn="ctr" rtl="0" eaLnBrk="0" fontAlgn="base" hangingPunct="0">
        <a:lnSpc>
          <a:spcPct val="90000"/>
        </a:lnSpc>
        <a:spcBef>
          <a:spcPct val="0"/>
        </a:spcBef>
        <a:spcAft>
          <a:spcPct val="0"/>
        </a:spcAft>
        <a:defRPr>
          <a:solidFill>
            <a:srgbClr val="FFFFFF"/>
          </a:solidFill>
          <a:latin typeface="+mn-lt"/>
          <a:ea typeface="+mn-ea"/>
          <a:cs typeface="+mn-cs"/>
          <a:sym typeface="Novecento wide Book" charset="0"/>
        </a:defRPr>
      </a:lvl5pPr>
      <a:lvl6pPr marL="17145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6pPr>
      <a:lvl7pPr marL="34290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7pPr>
      <a:lvl8pPr marL="51435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8pPr>
      <a:lvl9pPr marL="68580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8"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050" name="Picture 1"/>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2600325" y="138113"/>
            <a:ext cx="3948113" cy="995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3" name="Title Placeholder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none" lIns="0" tIns="19050" rIns="0" bIns="19050" numCol="1" anchor="ctr" anchorCtr="1" compatLnSpc="1">
            <a:prstTxWarp prst="textNoShape">
              <a:avLst/>
            </a:prstTxWarp>
            <a:normAutofit/>
          </a:bodyPr>
          <a:lstStyle/>
          <a:p>
            <a:pPr lvl="0"/>
            <a:r>
              <a:rPr lang="en-US" dirty="0">
                <a:sym typeface="Novecento wide Book" charset="0"/>
              </a:rPr>
              <a:t>Click to edit Master title style</a:t>
            </a:r>
          </a:p>
        </p:txBody>
      </p:sp>
      <p:sp>
        <p:nvSpPr>
          <p:cNvPr id="4" name="Footer Placeholder 3"/>
          <p:cNvSpPr>
            <a:spLocks noGrp="1"/>
          </p:cNvSpPr>
          <p:nvPr>
            <p:ph type="ftr" sz="quarter" idx="3"/>
          </p:nvPr>
        </p:nvSpPr>
        <p:spPr>
          <a:xfrm>
            <a:off x="0" y="4876006"/>
            <a:ext cx="9144000" cy="274637"/>
          </a:xfrm>
          <a:prstGeom prst="rect">
            <a:avLst/>
          </a:prstGeom>
        </p:spPr>
        <p:txBody>
          <a:bodyPr vert="horz" lIns="91440" tIns="45720" rIns="91440" bIns="45720" rtlCol="0" anchor="ctr"/>
          <a:lstStyle>
            <a:lvl1pPr algn="ctr">
              <a:defRPr sz="800" spc="300">
                <a:solidFill>
                  <a:schemeClr val="tx1">
                    <a:tint val="75000"/>
                  </a:schemeClr>
                </a:solidFill>
                <a:latin typeface="Novecento wide Book"/>
                <a:cs typeface="Novecento wide Book"/>
              </a:defRPr>
            </a:lvl1pPr>
          </a:lstStyle>
          <a:p>
            <a:r>
              <a:rPr lang="en-US"/>
              <a:t>YOUR COMPANY NAME  |  LONG AND INTERESTING TITLE  |  VERSION NO. XX  |  06/06/2012   </a:t>
            </a:r>
            <a:endParaRPr lang="en-US" dirty="0"/>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51" r:id="rId16"/>
  </p:sldLayoutIdLst>
  <p:transition spd="med">
    <p:fade thruBlk="1"/>
  </p:transition>
  <p:hf sldNum="0" hdr="0" dt="0"/>
  <p:txStyles>
    <p:title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p:titleStyle>
    <p:bodyStyle>
      <a:lvl1pPr marL="295275" indent="-295275" algn="ctr" rtl="0" eaLnBrk="0" fontAlgn="base" hangingPunct="0">
        <a:spcBef>
          <a:spcPts val="1950"/>
        </a:spcBef>
        <a:spcAft>
          <a:spcPct val="0"/>
        </a:spcAft>
        <a:defRPr sz="5400">
          <a:solidFill>
            <a:srgbClr val="343434"/>
          </a:solidFill>
          <a:latin typeface="+mn-lt"/>
          <a:ea typeface="+mn-ea"/>
          <a:cs typeface="+mn-cs"/>
          <a:sym typeface="Josefin Slab" charset="0"/>
        </a:defRPr>
      </a:lvl1pPr>
      <a:lvl2pPr marL="300038" indent="-300038" algn="ctr" rtl="0" eaLnBrk="0" fontAlgn="base" hangingPunct="0">
        <a:spcBef>
          <a:spcPts val="1950"/>
        </a:spcBef>
        <a:spcAft>
          <a:spcPct val="0"/>
        </a:spcAft>
        <a:defRPr sz="3600">
          <a:solidFill>
            <a:srgbClr val="343434"/>
          </a:solidFill>
          <a:latin typeface="+mn-lt"/>
          <a:ea typeface="+mn-ea"/>
          <a:cs typeface="+mn-cs"/>
          <a:sym typeface="Josefin Slab" charset="0"/>
        </a:defRPr>
      </a:lvl2pPr>
      <a:lvl3pPr marL="300038" indent="-300038" algn="ctr" rtl="0" eaLnBrk="0" fontAlgn="base" hangingPunct="0">
        <a:spcBef>
          <a:spcPts val="1950"/>
        </a:spcBef>
        <a:spcAft>
          <a:spcPct val="0"/>
        </a:spcAft>
        <a:defRPr sz="2700">
          <a:solidFill>
            <a:srgbClr val="343434"/>
          </a:solidFill>
          <a:latin typeface="+mn-lt"/>
          <a:ea typeface="+mn-ea"/>
          <a:cs typeface="+mn-cs"/>
          <a:sym typeface="Josefin Slab" charset="0"/>
        </a:defRPr>
      </a:lvl3pPr>
      <a:lvl4pPr marL="300038" indent="-300038" algn="ctr" rtl="0" eaLnBrk="0" fontAlgn="base" hangingPunct="0">
        <a:spcBef>
          <a:spcPts val="1950"/>
        </a:spcBef>
        <a:spcAft>
          <a:spcPct val="0"/>
        </a:spcAft>
        <a:defRPr sz="2400">
          <a:solidFill>
            <a:srgbClr val="343434"/>
          </a:solidFill>
          <a:latin typeface="+mn-lt"/>
          <a:ea typeface="+mn-ea"/>
          <a:cs typeface="+mn-cs"/>
          <a:sym typeface="Josefin Slab" charset="0"/>
        </a:defRPr>
      </a:lvl4pPr>
      <a:lvl5pPr marL="300038" indent="-300038" algn="ctr" rtl="0" eaLnBrk="0" fontAlgn="base" hangingPunct="0">
        <a:spcBef>
          <a:spcPts val="1950"/>
        </a:spcBef>
        <a:spcAft>
          <a:spcPct val="0"/>
        </a:spcAft>
        <a:defRPr>
          <a:solidFill>
            <a:srgbClr val="343434"/>
          </a:solidFill>
          <a:latin typeface="+mn-lt"/>
          <a:ea typeface="+mn-ea"/>
          <a:cs typeface="+mn-cs"/>
          <a:sym typeface="Josefin Slab" charset="0"/>
        </a:defRPr>
      </a:lvl5pPr>
      <a:lvl6pPr marL="471488" indent="-300038" algn="ctr" rtl="0" fontAlgn="base">
        <a:spcBef>
          <a:spcPts val="1950"/>
        </a:spcBef>
        <a:spcAft>
          <a:spcPct val="0"/>
        </a:spcAft>
        <a:defRPr sz="1800">
          <a:solidFill>
            <a:srgbClr val="343434"/>
          </a:solidFill>
          <a:latin typeface="+mn-lt"/>
          <a:ea typeface="+mn-ea"/>
          <a:cs typeface="+mn-cs"/>
          <a:sym typeface="Josefin Slab" charset="0"/>
        </a:defRPr>
      </a:lvl6pPr>
      <a:lvl7pPr marL="642938" indent="-300038" algn="ctr" rtl="0" fontAlgn="base">
        <a:spcBef>
          <a:spcPts val="1950"/>
        </a:spcBef>
        <a:spcAft>
          <a:spcPct val="0"/>
        </a:spcAft>
        <a:defRPr sz="1800">
          <a:solidFill>
            <a:srgbClr val="343434"/>
          </a:solidFill>
          <a:latin typeface="+mn-lt"/>
          <a:ea typeface="+mn-ea"/>
          <a:cs typeface="+mn-cs"/>
          <a:sym typeface="Josefin Slab" charset="0"/>
        </a:defRPr>
      </a:lvl7pPr>
      <a:lvl8pPr marL="814388" indent="-300038" algn="ctr" rtl="0" fontAlgn="base">
        <a:spcBef>
          <a:spcPts val="1950"/>
        </a:spcBef>
        <a:spcAft>
          <a:spcPct val="0"/>
        </a:spcAft>
        <a:defRPr sz="1800">
          <a:solidFill>
            <a:srgbClr val="343434"/>
          </a:solidFill>
          <a:latin typeface="+mn-lt"/>
          <a:ea typeface="+mn-ea"/>
          <a:cs typeface="+mn-cs"/>
          <a:sym typeface="Josefin Slab" charset="0"/>
        </a:defRPr>
      </a:lvl8pPr>
      <a:lvl9pPr marL="985838" indent="-300038" algn="ctr" rtl="0" fontAlgn="base">
        <a:spcBef>
          <a:spcPts val="1950"/>
        </a:spcBef>
        <a:spcAft>
          <a:spcPct val="0"/>
        </a:spcAft>
        <a:defRPr sz="1800">
          <a:solidFill>
            <a:srgbClr val="343434"/>
          </a:solidFill>
          <a:latin typeface="+mn-lt"/>
          <a:ea typeface="+mn-ea"/>
          <a:cs typeface="+mn-cs"/>
          <a:sym typeface="Josefin Slab"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4578" name="Picture 6"/>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600325" y="138113"/>
            <a:ext cx="3948113" cy="995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4579" name="Picture 1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5400000">
            <a:off x="3375819" y="2585244"/>
            <a:ext cx="2816225"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3" name="Rectangle 15"/>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none" lIns="19050" tIns="19050" rIns="19050" bIns="19050" numCol="1" anchor="ctr" anchorCtr="1" compatLnSpc="1">
            <a:prstTxWarp prst="textNoShape">
              <a:avLst/>
            </a:prstTxWarp>
            <a:normAutofit/>
          </a:bodyPr>
          <a:lstStyle/>
          <a:p>
            <a:pPr lvl="0"/>
            <a:r>
              <a:rPr lang="en-US" dirty="0">
                <a:sym typeface="Novecento wide Book" charset="0"/>
              </a:rPr>
              <a:t>Click to edit Master title style</a:t>
            </a:r>
          </a:p>
        </p:txBody>
      </p:sp>
      <p:pic>
        <p:nvPicPr>
          <p:cNvPr id="24582" name="Picture 1"/>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534988" y="1198563"/>
            <a:ext cx="3460750" cy="338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3" name="Rectangle 14"/>
          <p:cNvSpPr>
            <a:spLocks/>
          </p:cNvSpPr>
          <p:nvPr userDrawn="1"/>
        </p:nvSpPr>
        <p:spPr bwMode="auto">
          <a:xfrm>
            <a:off x="1908175" y="1422400"/>
            <a:ext cx="719138"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spAutoFit/>
          </a:bodyPr>
          <a:lstStyle/>
          <a:p>
            <a:r>
              <a:rPr lang="en-US" sz="3600">
                <a:solidFill>
                  <a:srgbClr val="72B405"/>
                </a:solidFill>
                <a:latin typeface="Novecento wide Book" charset="0"/>
                <a:ea typeface="ＭＳ Ｐゴシック" charset="0"/>
                <a:cs typeface="ＭＳ Ｐゴシック" charset="0"/>
                <a:sym typeface="Novecento wide Book" charset="0"/>
              </a:rPr>
              <a:t>1</a:t>
            </a:r>
          </a:p>
        </p:txBody>
      </p:sp>
      <p:sp>
        <p:nvSpPr>
          <p:cNvPr id="24584" name="Rectangle 14"/>
          <p:cNvSpPr>
            <a:spLocks/>
          </p:cNvSpPr>
          <p:nvPr userDrawn="1"/>
        </p:nvSpPr>
        <p:spPr bwMode="auto">
          <a:xfrm>
            <a:off x="2987675" y="1924050"/>
            <a:ext cx="720725"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spAutoFit/>
          </a:bodyPr>
          <a:lstStyle/>
          <a:p>
            <a:r>
              <a:rPr lang="en-US" sz="3600">
                <a:solidFill>
                  <a:srgbClr val="72B405"/>
                </a:solidFill>
                <a:latin typeface="Novecento wide Book" charset="0"/>
                <a:ea typeface="ＭＳ Ｐゴシック" charset="0"/>
                <a:cs typeface="ＭＳ Ｐゴシック" charset="0"/>
                <a:sym typeface="Novecento wide Book" charset="0"/>
              </a:rPr>
              <a:t>2</a:t>
            </a:r>
          </a:p>
        </p:txBody>
      </p:sp>
      <p:sp>
        <p:nvSpPr>
          <p:cNvPr id="24585" name="Rectangle 14"/>
          <p:cNvSpPr>
            <a:spLocks/>
          </p:cNvSpPr>
          <p:nvPr userDrawn="1"/>
        </p:nvSpPr>
        <p:spPr bwMode="auto">
          <a:xfrm>
            <a:off x="2916238" y="3148013"/>
            <a:ext cx="792162" cy="554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spAutoFit/>
          </a:bodyPr>
          <a:lstStyle/>
          <a:p>
            <a:r>
              <a:rPr lang="en-US" sz="3600">
                <a:solidFill>
                  <a:srgbClr val="72B405"/>
                </a:solidFill>
                <a:latin typeface="Novecento wide Book" charset="0"/>
                <a:ea typeface="ＭＳ Ｐゴシック" charset="0"/>
                <a:cs typeface="ＭＳ Ｐゴシック" charset="0"/>
                <a:sym typeface="Novecento wide Book" charset="0"/>
              </a:rPr>
              <a:t>3</a:t>
            </a:r>
          </a:p>
        </p:txBody>
      </p:sp>
      <p:sp>
        <p:nvSpPr>
          <p:cNvPr id="24586" name="Rectangle 14"/>
          <p:cNvSpPr>
            <a:spLocks/>
          </p:cNvSpPr>
          <p:nvPr userDrawn="1"/>
        </p:nvSpPr>
        <p:spPr bwMode="auto">
          <a:xfrm>
            <a:off x="1835150" y="3724275"/>
            <a:ext cx="792163"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spAutoFit/>
          </a:bodyPr>
          <a:lstStyle/>
          <a:p>
            <a:r>
              <a:rPr lang="en-US" sz="3600">
                <a:solidFill>
                  <a:srgbClr val="72B405"/>
                </a:solidFill>
                <a:latin typeface="Novecento wide Book" charset="0"/>
                <a:ea typeface="ＭＳ Ｐゴシック" charset="0"/>
                <a:cs typeface="ＭＳ Ｐゴシック" charset="0"/>
                <a:sym typeface="Novecento wide Book" charset="0"/>
              </a:rPr>
              <a:t>4</a:t>
            </a:r>
          </a:p>
        </p:txBody>
      </p:sp>
      <p:sp>
        <p:nvSpPr>
          <p:cNvPr id="24587" name="Rectangle 14"/>
          <p:cNvSpPr>
            <a:spLocks/>
          </p:cNvSpPr>
          <p:nvPr userDrawn="1"/>
        </p:nvSpPr>
        <p:spPr bwMode="auto">
          <a:xfrm>
            <a:off x="684213" y="1924050"/>
            <a:ext cx="935037"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spAutoFit/>
          </a:bodyPr>
          <a:lstStyle/>
          <a:p>
            <a:r>
              <a:rPr lang="en-US" sz="3600">
                <a:solidFill>
                  <a:srgbClr val="72B405"/>
                </a:solidFill>
                <a:latin typeface="Novecento wide Book" charset="0"/>
                <a:ea typeface="ＭＳ Ｐゴシック" charset="0"/>
                <a:cs typeface="ＭＳ Ｐゴシック" charset="0"/>
                <a:sym typeface="Novecento wide Book" charset="0"/>
              </a:rPr>
              <a:t>6</a:t>
            </a:r>
          </a:p>
        </p:txBody>
      </p:sp>
      <p:sp>
        <p:nvSpPr>
          <p:cNvPr id="24588" name="Rectangle 14"/>
          <p:cNvSpPr>
            <a:spLocks/>
          </p:cNvSpPr>
          <p:nvPr userDrawn="1"/>
        </p:nvSpPr>
        <p:spPr bwMode="auto">
          <a:xfrm>
            <a:off x="827088" y="3148013"/>
            <a:ext cx="720725" cy="554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spAutoFit/>
          </a:bodyPr>
          <a:lstStyle/>
          <a:p>
            <a:r>
              <a:rPr lang="en-US" sz="3600">
                <a:solidFill>
                  <a:srgbClr val="72B405"/>
                </a:solidFill>
                <a:latin typeface="Novecento wide Book" charset="0"/>
                <a:ea typeface="ＭＳ Ｐゴシック" charset="0"/>
                <a:cs typeface="ＭＳ Ｐゴシック" charset="0"/>
                <a:sym typeface="Novecento wide Book" charset="0"/>
              </a:rPr>
              <a:t>5</a:t>
            </a:r>
          </a:p>
        </p:txBody>
      </p:sp>
      <p:sp>
        <p:nvSpPr>
          <p:cNvPr id="13" name="Footer Placeholder 3"/>
          <p:cNvSpPr>
            <a:spLocks noGrp="1"/>
          </p:cNvSpPr>
          <p:nvPr>
            <p:ph type="ftr" sz="quarter" idx="3"/>
          </p:nvPr>
        </p:nvSpPr>
        <p:spPr>
          <a:xfrm>
            <a:off x="0" y="4876006"/>
            <a:ext cx="9144000" cy="274637"/>
          </a:xfrm>
          <a:prstGeom prst="rect">
            <a:avLst/>
          </a:prstGeom>
        </p:spPr>
        <p:txBody>
          <a:bodyPr vert="horz" lIns="91440" tIns="45720" rIns="91440" bIns="45720" rtlCol="0" anchor="ctr"/>
          <a:lstStyle>
            <a:lvl1pPr algn="ctr">
              <a:defRPr sz="800" spc="300">
                <a:solidFill>
                  <a:schemeClr val="tx1">
                    <a:tint val="75000"/>
                  </a:schemeClr>
                </a:solidFill>
                <a:latin typeface="Novecento wide Book"/>
                <a:cs typeface="Novecento wide Book"/>
              </a:defRPr>
            </a:lvl1pPr>
          </a:lstStyle>
          <a:p>
            <a:r>
              <a:rPr lang="en-US"/>
              <a:t>YOUR COMPANY NAME  |  LONG AND INTERESTING TITLE  |  VERSION NO. XX  |  06/06/2012   </a:t>
            </a:r>
            <a:endParaRPr lang="en-US" dirty="0"/>
          </a:p>
        </p:txBody>
      </p:sp>
    </p:spTree>
  </p:cSld>
  <p:clrMap bg1="lt1" tx1="dk1" bg2="lt2" tx2="dk2" accent1="accent1" accent2="accent2" accent3="accent3" accent4="accent4" accent5="accent5" accent6="accent6" hlink="hlink" folHlink="folHlink"/>
  <p:sldLayoutIdLst>
    <p:sldLayoutId id="2147483843" r:id="rId1"/>
  </p:sldLayoutIdLst>
  <p:transition spd="med">
    <p:fade thruBlk="1"/>
  </p:transition>
  <p:hf sldNum="0" hdr="0" dt="0"/>
  <p:txStyles>
    <p:titleStyle>
      <a:lvl1pPr algn="ctr" rtl="0" eaLnBrk="0" fontAlgn="base" hangingPunct="0">
        <a:spcBef>
          <a:spcPct val="0"/>
        </a:spcBef>
        <a:spcAft>
          <a:spcPct val="0"/>
        </a:spcAft>
        <a:defRPr sz="3200" cap="all" spc="50">
          <a:solidFill>
            <a:srgbClr val="FFFFFF"/>
          </a:solidFill>
          <a:latin typeface="+mj-lt"/>
          <a:ea typeface="+mj-ea"/>
          <a:cs typeface="+mj-cs"/>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p:titleStyle>
    <p:bodyStyle>
      <a:lvl1pPr marL="295275" indent="-295275" algn="l" rtl="0" eaLnBrk="0" fontAlgn="base" hangingPunct="0">
        <a:lnSpc>
          <a:spcPct val="90000"/>
        </a:lnSpc>
        <a:spcBef>
          <a:spcPts val="1950"/>
        </a:spcBef>
        <a:spcAft>
          <a:spcPct val="0"/>
        </a:spcAft>
        <a:defRPr>
          <a:solidFill>
            <a:srgbClr val="343434"/>
          </a:solidFill>
          <a:latin typeface="+mn-lt"/>
          <a:ea typeface="+mn-ea"/>
          <a:cs typeface="+mn-cs"/>
          <a:sym typeface="Josefin Slab" charset="0"/>
        </a:defRPr>
      </a:lvl1pPr>
      <a:lvl2pPr marL="300038" indent="-300038" algn="l" rtl="0" eaLnBrk="0" fontAlgn="base" hangingPunct="0">
        <a:lnSpc>
          <a:spcPct val="90000"/>
        </a:lnSpc>
        <a:spcBef>
          <a:spcPts val="1950"/>
        </a:spcBef>
        <a:spcAft>
          <a:spcPct val="0"/>
        </a:spcAft>
        <a:defRPr>
          <a:solidFill>
            <a:srgbClr val="343434"/>
          </a:solidFill>
          <a:latin typeface="+mn-lt"/>
          <a:ea typeface="+mn-ea"/>
          <a:cs typeface="+mn-cs"/>
          <a:sym typeface="Josefin Slab" charset="0"/>
        </a:defRPr>
      </a:lvl2pPr>
      <a:lvl3pPr marL="300038" indent="-300038" algn="l" rtl="0" eaLnBrk="0" fontAlgn="base" hangingPunct="0">
        <a:lnSpc>
          <a:spcPct val="90000"/>
        </a:lnSpc>
        <a:spcBef>
          <a:spcPts val="1950"/>
        </a:spcBef>
        <a:spcAft>
          <a:spcPct val="0"/>
        </a:spcAft>
        <a:defRPr>
          <a:solidFill>
            <a:srgbClr val="343434"/>
          </a:solidFill>
          <a:latin typeface="+mn-lt"/>
          <a:ea typeface="+mn-ea"/>
          <a:cs typeface="+mn-cs"/>
          <a:sym typeface="Josefin Slab" charset="0"/>
        </a:defRPr>
      </a:lvl3pPr>
      <a:lvl4pPr marL="300038" indent="-300038" algn="l" rtl="0" eaLnBrk="0" fontAlgn="base" hangingPunct="0">
        <a:lnSpc>
          <a:spcPct val="90000"/>
        </a:lnSpc>
        <a:spcBef>
          <a:spcPts val="1950"/>
        </a:spcBef>
        <a:spcAft>
          <a:spcPct val="0"/>
        </a:spcAft>
        <a:defRPr>
          <a:solidFill>
            <a:srgbClr val="343434"/>
          </a:solidFill>
          <a:latin typeface="+mn-lt"/>
          <a:ea typeface="+mn-ea"/>
          <a:cs typeface="+mn-cs"/>
          <a:sym typeface="Josefin Slab" charset="0"/>
        </a:defRPr>
      </a:lvl4pPr>
      <a:lvl5pPr marL="300038" indent="-300038" algn="l" rtl="0" eaLnBrk="0" fontAlgn="base" hangingPunct="0">
        <a:lnSpc>
          <a:spcPct val="90000"/>
        </a:lnSpc>
        <a:spcBef>
          <a:spcPts val="1950"/>
        </a:spcBef>
        <a:spcAft>
          <a:spcPct val="0"/>
        </a:spcAft>
        <a:defRPr sz="1400">
          <a:solidFill>
            <a:srgbClr val="343434"/>
          </a:solidFill>
          <a:latin typeface="+mn-lt"/>
          <a:ea typeface="+mn-ea"/>
          <a:cs typeface="+mn-cs"/>
          <a:sym typeface="Josefin Slab" charset="0"/>
        </a:defRPr>
      </a:lvl5pPr>
      <a:lvl6pPr marL="471488" indent="-300038" algn="l" rtl="0" fontAlgn="base">
        <a:lnSpc>
          <a:spcPct val="90000"/>
        </a:lnSpc>
        <a:spcBef>
          <a:spcPts val="1950"/>
        </a:spcBef>
        <a:spcAft>
          <a:spcPct val="0"/>
        </a:spcAft>
        <a:defRPr sz="1400">
          <a:solidFill>
            <a:srgbClr val="343434"/>
          </a:solidFill>
          <a:latin typeface="+mn-lt"/>
          <a:ea typeface="+mn-ea"/>
          <a:cs typeface="+mn-cs"/>
          <a:sym typeface="Josefin Slab" charset="0"/>
        </a:defRPr>
      </a:lvl6pPr>
      <a:lvl7pPr marL="642938" indent="-300038" algn="l" rtl="0" fontAlgn="base">
        <a:lnSpc>
          <a:spcPct val="90000"/>
        </a:lnSpc>
        <a:spcBef>
          <a:spcPts val="1950"/>
        </a:spcBef>
        <a:spcAft>
          <a:spcPct val="0"/>
        </a:spcAft>
        <a:defRPr sz="1400">
          <a:solidFill>
            <a:srgbClr val="343434"/>
          </a:solidFill>
          <a:latin typeface="+mn-lt"/>
          <a:ea typeface="+mn-ea"/>
          <a:cs typeface="+mn-cs"/>
          <a:sym typeface="Josefin Slab" charset="0"/>
        </a:defRPr>
      </a:lvl7pPr>
      <a:lvl8pPr marL="814388" indent="-300038" algn="l" rtl="0" fontAlgn="base">
        <a:lnSpc>
          <a:spcPct val="90000"/>
        </a:lnSpc>
        <a:spcBef>
          <a:spcPts val="1950"/>
        </a:spcBef>
        <a:spcAft>
          <a:spcPct val="0"/>
        </a:spcAft>
        <a:defRPr sz="1400">
          <a:solidFill>
            <a:srgbClr val="343434"/>
          </a:solidFill>
          <a:latin typeface="+mn-lt"/>
          <a:ea typeface="+mn-ea"/>
          <a:cs typeface="+mn-cs"/>
          <a:sym typeface="Josefin Slab" charset="0"/>
        </a:defRPr>
      </a:lvl8pPr>
      <a:lvl9pPr marL="985838" indent="-300038" algn="l" rtl="0" fontAlgn="base">
        <a:lnSpc>
          <a:spcPct val="90000"/>
        </a:lnSpc>
        <a:spcBef>
          <a:spcPts val="1950"/>
        </a:spcBef>
        <a:spcAft>
          <a:spcPct val="0"/>
        </a:spcAft>
        <a:defRPr sz="1400">
          <a:solidFill>
            <a:srgbClr val="343434"/>
          </a:solidFill>
          <a:latin typeface="+mn-lt"/>
          <a:ea typeface="+mn-ea"/>
          <a:cs typeface="+mn-cs"/>
          <a:sym typeface="Josefin Slab"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5400" spc="0" dirty="0">
                <a:solidFill>
                  <a:schemeClr val="bg1"/>
                </a:solidFill>
                <a:effectLst/>
                <a:latin typeface="Bodoni MT Condensed" panose="02070606080606020203" pitchFamily="18" charset="0"/>
                <a:ea typeface="Times New Roman" panose="02020603050405020304" pitchFamily="18" charset="0"/>
              </a:rPr>
              <a:t>Epistemic Worldviews and</a:t>
            </a:r>
            <a:br>
              <a:rPr lang="en-US" sz="5400" spc="0" dirty="0">
                <a:solidFill>
                  <a:schemeClr val="bg1"/>
                </a:solidFill>
                <a:effectLst/>
                <a:latin typeface="Bodoni MT Condensed" panose="02070606080606020203" pitchFamily="18" charset="0"/>
                <a:ea typeface="Times New Roman" panose="02020603050405020304" pitchFamily="18" charset="0"/>
              </a:rPr>
            </a:br>
            <a:r>
              <a:rPr lang="en-US" sz="5400" spc="0" dirty="0">
                <a:solidFill>
                  <a:schemeClr val="bg1"/>
                </a:solidFill>
                <a:effectLst/>
                <a:latin typeface="Bodoni MT Condensed" panose="02070606080606020203" pitchFamily="18" charset="0"/>
                <a:ea typeface="Times New Roman" panose="02020603050405020304" pitchFamily="18" charset="0"/>
              </a:rPr>
              <a:t>Research Approaches</a:t>
            </a:r>
            <a:endParaRPr lang="en-US" sz="5400" spc="0" dirty="0">
              <a:solidFill>
                <a:schemeClr val="bg1"/>
              </a:solidFill>
              <a:latin typeface="Bodoni MT Condensed" panose="02070606080606020203" pitchFamily="18" charset="0"/>
            </a:endParaRPr>
          </a:p>
        </p:txBody>
      </p:sp>
      <p:sp>
        <p:nvSpPr>
          <p:cNvPr id="2" name="Content Placeholder 1"/>
          <p:cNvSpPr>
            <a:spLocks noGrp="1"/>
          </p:cNvSpPr>
          <p:nvPr>
            <p:ph idx="1"/>
          </p:nvPr>
        </p:nvSpPr>
        <p:spPr>
          <a:xfrm>
            <a:off x="457200" y="3363838"/>
            <a:ext cx="8229600" cy="576064"/>
          </a:xfrm>
        </p:spPr>
        <p:txBody>
          <a:bodyPr/>
          <a:lstStyle/>
          <a:p>
            <a:r>
              <a:rPr lang="en-US" sz="2200" spc="0" dirty="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rPr>
              <a:t>Module 1, Introduction to Capstone, AP Seminar</a:t>
            </a:r>
            <a:endParaRPr lang="en-US" sz="2200" spc="0" dirty="0">
              <a:solidFill>
                <a:schemeClr val="bg1"/>
              </a:solidFill>
              <a:latin typeface="Calibri Light" panose="020F0302020204030204" pitchFamily="34" charset="0"/>
              <a:cs typeface="Calibri Light" panose="020F0302020204030204" pitchFamily="34" charset="0"/>
            </a:endParaRPr>
          </a:p>
        </p:txBody>
      </p:sp>
      <p:sp>
        <p:nvSpPr>
          <p:cNvPr id="4" name="Google Shape;1927;p18">
            <a:extLst>
              <a:ext uri="{FF2B5EF4-FFF2-40B4-BE49-F238E27FC236}">
                <a16:creationId xmlns:a16="http://schemas.microsoft.com/office/drawing/2014/main" id="{42DB2EB7-9581-CF5D-DC0B-A00711FD3056}"/>
              </a:ext>
              <a:ext uri="{C183D7F6-B498-43B3-948B-1728B52AA6E4}">
                <adec:decorative xmlns:adec="http://schemas.microsoft.com/office/drawing/2017/decorative" val="1"/>
              </a:ext>
            </a:extLst>
          </p:cNvPr>
          <p:cNvSpPr/>
          <p:nvPr/>
        </p:nvSpPr>
        <p:spPr>
          <a:xfrm>
            <a:off x="6948264" y="2319906"/>
            <a:ext cx="798106" cy="922788"/>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5E8124"/>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Interpretivism as a Research Approach</a:t>
            </a:r>
            <a:endParaRPr kumimoji="0" lang="en-US" sz="2800" b="0" i="0" u="none" strike="noStrike" kern="0" cap="none" spc="100" normalizeH="0" baseline="0" noProof="0" dirty="0">
              <a:ln>
                <a:noFill/>
              </a:ln>
              <a:solidFill>
                <a:srgbClr val="5E8124"/>
              </a:solidFill>
              <a:effectLst/>
              <a:uLnTx/>
              <a:uFillTx/>
              <a:latin typeface="Bodoni MT Condensed" panose="02070606080606020203" pitchFamily="18" charset="0"/>
              <a:ea typeface="+mj-ea"/>
              <a:cs typeface="Novecento wide Book"/>
              <a:sym typeface="Novecento wide Book" charset="0"/>
            </a:endParaRP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10</a:t>
            </a:fld>
            <a:endParaRPr lang="en" dirty="0">
              <a:solidFill>
                <a:srgbClr val="000000"/>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F77EC17D-9745-AB06-99C6-51FCE0D7B1CC}"/>
              </a:ext>
            </a:extLst>
          </p:cNvPr>
          <p:cNvSpPr txBox="1"/>
          <p:nvPr/>
        </p:nvSpPr>
        <p:spPr>
          <a:xfrm>
            <a:off x="1295896" y="1304687"/>
            <a:ext cx="6552207" cy="646986"/>
          </a:xfrm>
          <a:prstGeom prst="roundRect">
            <a:avLst/>
          </a:prstGeom>
          <a:solidFill>
            <a:schemeClr val="bg1"/>
          </a:solidFill>
          <a:ln w="3175">
            <a:solidFill>
              <a:srgbClr val="4A89B1"/>
            </a:solidFill>
          </a:ln>
        </p:spPr>
        <p:txBody>
          <a:bodyPr wrap="square">
            <a:spAutoFit/>
          </a:bodyPr>
          <a:lstStyle/>
          <a:p>
            <a:pPr algn="l">
              <a:spcBef>
                <a:spcPts val="0"/>
              </a:spcBef>
              <a:spcAft>
                <a:spcPts val="0"/>
              </a:spcAft>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Name meaning: </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foil to positivism, looks for culturally-derived and historically situated interpretations in a </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social</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world (not an objective one)</a:t>
            </a:r>
          </a:p>
        </p:txBody>
      </p:sp>
      <p:sp>
        <p:nvSpPr>
          <p:cNvPr id="7" name="Text Placeholder 2">
            <a:extLst>
              <a:ext uri="{FF2B5EF4-FFF2-40B4-BE49-F238E27FC236}">
                <a16:creationId xmlns:a16="http://schemas.microsoft.com/office/drawing/2014/main" id="{41BB3CEE-8136-0F2F-83A5-51A792082B2C}"/>
              </a:ext>
            </a:extLst>
          </p:cNvPr>
          <p:cNvSpPr txBox="1">
            <a:spLocks/>
          </p:cNvSpPr>
          <p:nvPr/>
        </p:nvSpPr>
        <p:spPr>
          <a:xfrm>
            <a:off x="900113" y="2326890"/>
            <a:ext cx="7416800" cy="2333092"/>
          </a:xfrm>
          <a:prstGeom prst="rect">
            <a:avLst/>
          </a:prstGeom>
        </p:spPr>
        <p:txBody>
          <a:bodyPr vert="horz">
            <a:normAutofit/>
          </a:bodyPr>
          <a:lstStyle>
            <a:lvl1pPr marL="914400" indent="-9144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1pPr>
            <a:lvl2pPr marL="742950" indent="-742950" algn="l" rtl="0" eaLnBrk="0" fontAlgn="base" hangingPunct="0">
              <a:spcBef>
                <a:spcPts val="1950"/>
              </a:spcBef>
              <a:spcAft>
                <a:spcPct val="0"/>
              </a:spcAft>
              <a:buFont typeface="+mj-lt"/>
              <a:buAutoNum type="arabicPeriod"/>
              <a:defRPr sz="3200">
                <a:solidFill>
                  <a:schemeClr val="tx1">
                    <a:lumMod val="65000"/>
                    <a:lumOff val="35000"/>
                  </a:schemeClr>
                </a:solidFill>
                <a:latin typeface="+mn-lt"/>
                <a:ea typeface="+mn-ea"/>
                <a:cs typeface="+mn-cs"/>
                <a:sym typeface="Josefin Slab" charset="0"/>
              </a:defRPr>
            </a:lvl2pPr>
            <a:lvl3pPr marL="514350" indent="-51435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3pPr>
            <a:lvl4pPr marL="457200" indent="-4572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4pPr>
            <a:lvl5pPr marL="342900" indent="-3429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5pPr>
            <a:lvl6pPr marL="471488" indent="-300038" algn="ctr" rtl="0" fontAlgn="base">
              <a:spcBef>
                <a:spcPts val="1950"/>
              </a:spcBef>
              <a:spcAft>
                <a:spcPct val="0"/>
              </a:spcAft>
              <a:defRPr sz="1800">
                <a:solidFill>
                  <a:srgbClr val="343434"/>
                </a:solidFill>
                <a:latin typeface="+mn-lt"/>
                <a:ea typeface="+mn-ea"/>
                <a:cs typeface="+mn-cs"/>
                <a:sym typeface="Josefin Slab" charset="0"/>
              </a:defRPr>
            </a:lvl6pPr>
            <a:lvl7pPr marL="642938" indent="-300038" algn="ctr" rtl="0" fontAlgn="base">
              <a:spcBef>
                <a:spcPts val="1950"/>
              </a:spcBef>
              <a:spcAft>
                <a:spcPct val="0"/>
              </a:spcAft>
              <a:defRPr sz="1800">
                <a:solidFill>
                  <a:srgbClr val="343434"/>
                </a:solidFill>
                <a:latin typeface="+mn-lt"/>
                <a:ea typeface="+mn-ea"/>
                <a:cs typeface="+mn-cs"/>
                <a:sym typeface="Josefin Slab" charset="0"/>
              </a:defRPr>
            </a:lvl7pPr>
            <a:lvl8pPr marL="814388" indent="-300038" algn="ctr" rtl="0" fontAlgn="base">
              <a:spcBef>
                <a:spcPts val="1950"/>
              </a:spcBef>
              <a:spcAft>
                <a:spcPct val="0"/>
              </a:spcAft>
              <a:defRPr sz="1800">
                <a:solidFill>
                  <a:srgbClr val="343434"/>
                </a:solidFill>
                <a:latin typeface="+mn-lt"/>
                <a:ea typeface="+mn-ea"/>
                <a:cs typeface="+mn-cs"/>
                <a:sym typeface="Josefin Slab" charset="0"/>
              </a:defRPr>
            </a:lvl8pPr>
            <a:lvl9pPr marL="985838" indent="-300038" algn="ctr" rtl="0" fontAlgn="base">
              <a:spcBef>
                <a:spcPts val="1950"/>
              </a:spcBef>
              <a:spcAft>
                <a:spcPct val="0"/>
              </a:spcAft>
              <a:defRPr sz="1800">
                <a:solidFill>
                  <a:srgbClr val="343434"/>
                </a:solidFill>
                <a:latin typeface="+mn-lt"/>
                <a:ea typeface="+mn-ea"/>
                <a:cs typeface="+mn-cs"/>
                <a:sym typeface="Josefin Slab" charset="0"/>
              </a:defRPr>
            </a:lvl9pPr>
          </a:lstStyle>
          <a:p>
            <a:pPr marL="342900" marR="0" lvl="0" indent="-342900">
              <a:spcBef>
                <a:spcPts val="0"/>
              </a:spcBef>
              <a:spcAft>
                <a:spcPts val="0"/>
              </a:spcAft>
              <a:buSzPct val="110000"/>
              <a:buBlip>
                <a:blip r:embed="rId2"/>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Natural reality </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sym typeface="Symbol" panose="05050102010706020507" pitchFamily="18" charset="2"/>
              </a:rPr>
              <a:t></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Social reality, and thus require different means of investigation</a:t>
            </a:r>
          </a:p>
          <a:p>
            <a:pPr marL="285750" marR="0" lvl="0" indent="-285750">
              <a:spcBef>
                <a:spcPts val="0"/>
              </a:spcBef>
              <a:spcAft>
                <a:spcPts val="0"/>
              </a:spcAft>
              <a:buSzPct val="110000"/>
              <a:buBlip>
                <a:blip r:embed="rId2"/>
              </a:buBlip>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342900">
              <a:spcBef>
                <a:spcPts val="0"/>
              </a:spcBef>
              <a:spcAft>
                <a:spcPts val="0"/>
              </a:spcAft>
              <a:buSzPct val="110000"/>
              <a:buBlip>
                <a:blip r:embed="rId2"/>
              </a:buBlip>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Methods:</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not in causality; focus on relations, correlations, investigations into social actions, phenomena (case studies, observations of human phenomena, interviews); cultural studies</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grpSp>
        <p:nvGrpSpPr>
          <p:cNvPr id="2" name="Group 1">
            <a:extLst>
              <a:ext uri="{FF2B5EF4-FFF2-40B4-BE49-F238E27FC236}">
                <a16:creationId xmlns:a16="http://schemas.microsoft.com/office/drawing/2014/main" id="{05B467C3-EEFE-2E08-C804-40EB9ADB3752}"/>
              </a:ext>
              <a:ext uri="{C183D7F6-B498-43B3-948B-1728B52AA6E4}">
                <adec:decorative xmlns:adec="http://schemas.microsoft.com/office/drawing/2017/decorative" val="1"/>
              </a:ext>
            </a:extLst>
          </p:cNvPr>
          <p:cNvGrpSpPr/>
          <p:nvPr/>
        </p:nvGrpSpPr>
        <p:grpSpPr>
          <a:xfrm>
            <a:off x="1691680" y="286441"/>
            <a:ext cx="577304" cy="584775"/>
            <a:chOff x="437230" y="426525"/>
            <a:chExt cx="712369" cy="721586"/>
          </a:xfrm>
        </p:grpSpPr>
        <p:pic>
          <p:nvPicPr>
            <p:cNvPr id="3" name="Picture 12">
              <a:extLst>
                <a:ext uri="{FF2B5EF4-FFF2-40B4-BE49-F238E27FC236}">
                  <a16:creationId xmlns:a16="http://schemas.microsoft.com/office/drawing/2014/main" id="{5656F067-B974-CABD-ED09-648D672DD1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7230" y="433608"/>
              <a:ext cx="712369" cy="70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4" name="TextBox 3">
              <a:extLst>
                <a:ext uri="{FF2B5EF4-FFF2-40B4-BE49-F238E27FC236}">
                  <a16:creationId xmlns:a16="http://schemas.microsoft.com/office/drawing/2014/main" id="{36A9A138-74DC-B1B9-7004-491450C2B770}"/>
                </a:ext>
              </a:extLst>
            </p:cNvPr>
            <p:cNvSpPr txBox="1"/>
            <p:nvPr/>
          </p:nvSpPr>
          <p:spPr>
            <a:xfrm>
              <a:off x="550907" y="426525"/>
              <a:ext cx="485015" cy="721586"/>
            </a:xfrm>
            <a:prstGeom prst="rect">
              <a:avLst/>
            </a:prstGeom>
            <a:noFill/>
          </p:spPr>
          <p:txBody>
            <a:bodyPr wrap="none" rtlCol="0">
              <a:spAutoFit/>
            </a:bodyPr>
            <a:lstStyle/>
            <a:p>
              <a:r>
                <a:rPr lang="en-US" sz="3200" dirty="0">
                  <a:solidFill>
                    <a:srgbClr val="476688"/>
                  </a:solidFill>
                  <a:latin typeface="Calibri Light" panose="020F0302020204030204" pitchFamily="34" charset="0"/>
                  <a:cs typeface="Calibri Light" panose="020F0302020204030204" pitchFamily="34" charset="0"/>
                </a:rPr>
                <a:t>3</a:t>
              </a:r>
            </a:p>
          </p:txBody>
        </p:sp>
      </p:grpSp>
      <p:pic>
        <p:nvPicPr>
          <p:cNvPr id="9" name="Picture 8">
            <a:extLst>
              <a:ext uri="{FF2B5EF4-FFF2-40B4-BE49-F238E27FC236}">
                <a16:creationId xmlns:a16="http://schemas.microsoft.com/office/drawing/2014/main" id="{7D0AA791-60D4-05E2-CFAA-565925CA0310}"/>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39887" y="725190"/>
            <a:ext cx="58928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5" name="Picture 9">
            <a:extLst>
              <a:ext uri="{FF2B5EF4-FFF2-40B4-BE49-F238E27FC236}">
                <a16:creationId xmlns:a16="http://schemas.microsoft.com/office/drawing/2014/main" id="{5098D925-D7AD-2E02-8511-E5032D504261}"/>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62113" y="4325590"/>
            <a:ext cx="58928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566149010"/>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5E8124"/>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Hermeneutic Approach to Research</a:t>
            </a:r>
            <a:endParaRPr kumimoji="0" lang="en-US" sz="2800" b="0" i="0" u="none" strike="noStrike" kern="0" cap="none" spc="100" normalizeH="0" baseline="0" noProof="0" dirty="0">
              <a:ln>
                <a:noFill/>
              </a:ln>
              <a:solidFill>
                <a:srgbClr val="5E8124"/>
              </a:solidFill>
              <a:effectLst/>
              <a:uLnTx/>
              <a:uFillTx/>
              <a:latin typeface="Bodoni MT Condensed" panose="02070606080606020203" pitchFamily="18" charset="0"/>
              <a:ea typeface="+mj-ea"/>
              <a:cs typeface="Novecento wide Book"/>
              <a:sym typeface="Novecento wide Book" charset="0"/>
            </a:endParaRP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11</a:t>
            </a:fld>
            <a:endParaRPr lang="en" dirty="0">
              <a:solidFill>
                <a:srgbClr val="000000"/>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1A46DB0D-16A8-CF45-4C79-D43BEE678CA9}"/>
              </a:ext>
            </a:extLst>
          </p:cNvPr>
          <p:cNvSpPr txBox="1"/>
          <p:nvPr/>
        </p:nvSpPr>
        <p:spPr>
          <a:xfrm>
            <a:off x="1295896" y="1304687"/>
            <a:ext cx="6732488" cy="374571"/>
          </a:xfrm>
          <a:prstGeom prst="roundRect">
            <a:avLst/>
          </a:prstGeom>
          <a:solidFill>
            <a:schemeClr val="bg1"/>
          </a:solidFill>
          <a:ln w="3175">
            <a:solidFill>
              <a:srgbClr val="4A89B1"/>
            </a:solidFill>
          </a:ln>
        </p:spPr>
        <p:txBody>
          <a:bodyPr wrap="square">
            <a:spAutoFit/>
          </a:bodyPr>
          <a:lstStyle/>
          <a:p>
            <a:pPr algn="l">
              <a:spcBef>
                <a:spcPts val="0"/>
              </a:spcBef>
              <a:spcAft>
                <a:spcPts val="0"/>
              </a:spcAft>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Name meaning: </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role of language in human behavior (sub-type of interpretivism)</a:t>
            </a:r>
          </a:p>
        </p:txBody>
      </p:sp>
      <p:sp>
        <p:nvSpPr>
          <p:cNvPr id="7" name="Text Placeholder 2">
            <a:extLst>
              <a:ext uri="{FF2B5EF4-FFF2-40B4-BE49-F238E27FC236}">
                <a16:creationId xmlns:a16="http://schemas.microsoft.com/office/drawing/2014/main" id="{21F970D7-72B8-68D2-D32A-414184B8CB5A}"/>
              </a:ext>
            </a:extLst>
          </p:cNvPr>
          <p:cNvSpPr txBox="1">
            <a:spLocks/>
          </p:cNvSpPr>
          <p:nvPr/>
        </p:nvSpPr>
        <p:spPr>
          <a:xfrm>
            <a:off x="900113" y="2326890"/>
            <a:ext cx="7416800" cy="2333092"/>
          </a:xfrm>
          <a:prstGeom prst="rect">
            <a:avLst/>
          </a:prstGeom>
        </p:spPr>
        <p:txBody>
          <a:bodyPr vert="horz">
            <a:normAutofit/>
          </a:bodyPr>
          <a:lstStyle>
            <a:lvl1pPr marL="914400" indent="-9144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1pPr>
            <a:lvl2pPr marL="742950" indent="-742950" algn="l" rtl="0" eaLnBrk="0" fontAlgn="base" hangingPunct="0">
              <a:spcBef>
                <a:spcPts val="1950"/>
              </a:spcBef>
              <a:spcAft>
                <a:spcPct val="0"/>
              </a:spcAft>
              <a:buFont typeface="+mj-lt"/>
              <a:buAutoNum type="arabicPeriod"/>
              <a:defRPr sz="3200">
                <a:solidFill>
                  <a:schemeClr val="tx1">
                    <a:lumMod val="65000"/>
                    <a:lumOff val="35000"/>
                  </a:schemeClr>
                </a:solidFill>
                <a:latin typeface="+mn-lt"/>
                <a:ea typeface="+mn-ea"/>
                <a:cs typeface="+mn-cs"/>
                <a:sym typeface="Josefin Slab" charset="0"/>
              </a:defRPr>
            </a:lvl2pPr>
            <a:lvl3pPr marL="514350" indent="-51435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3pPr>
            <a:lvl4pPr marL="457200" indent="-4572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4pPr>
            <a:lvl5pPr marL="342900" indent="-3429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5pPr>
            <a:lvl6pPr marL="471488" indent="-300038" algn="ctr" rtl="0" fontAlgn="base">
              <a:spcBef>
                <a:spcPts val="1950"/>
              </a:spcBef>
              <a:spcAft>
                <a:spcPct val="0"/>
              </a:spcAft>
              <a:defRPr sz="1800">
                <a:solidFill>
                  <a:srgbClr val="343434"/>
                </a:solidFill>
                <a:latin typeface="+mn-lt"/>
                <a:ea typeface="+mn-ea"/>
                <a:cs typeface="+mn-cs"/>
                <a:sym typeface="Josefin Slab" charset="0"/>
              </a:defRPr>
            </a:lvl6pPr>
            <a:lvl7pPr marL="642938" indent="-300038" algn="ctr" rtl="0" fontAlgn="base">
              <a:spcBef>
                <a:spcPts val="1950"/>
              </a:spcBef>
              <a:spcAft>
                <a:spcPct val="0"/>
              </a:spcAft>
              <a:defRPr sz="1800">
                <a:solidFill>
                  <a:srgbClr val="343434"/>
                </a:solidFill>
                <a:latin typeface="+mn-lt"/>
                <a:ea typeface="+mn-ea"/>
                <a:cs typeface="+mn-cs"/>
                <a:sym typeface="Josefin Slab" charset="0"/>
              </a:defRPr>
            </a:lvl7pPr>
            <a:lvl8pPr marL="814388" indent="-300038" algn="ctr" rtl="0" fontAlgn="base">
              <a:spcBef>
                <a:spcPts val="1950"/>
              </a:spcBef>
              <a:spcAft>
                <a:spcPct val="0"/>
              </a:spcAft>
              <a:defRPr sz="1800">
                <a:solidFill>
                  <a:srgbClr val="343434"/>
                </a:solidFill>
                <a:latin typeface="+mn-lt"/>
                <a:ea typeface="+mn-ea"/>
                <a:cs typeface="+mn-cs"/>
                <a:sym typeface="Josefin Slab" charset="0"/>
              </a:defRPr>
            </a:lvl8pPr>
            <a:lvl9pPr marL="985838" indent="-300038" algn="ctr" rtl="0" fontAlgn="base">
              <a:spcBef>
                <a:spcPts val="1950"/>
              </a:spcBef>
              <a:spcAft>
                <a:spcPct val="0"/>
              </a:spcAft>
              <a:defRPr sz="1800">
                <a:solidFill>
                  <a:srgbClr val="343434"/>
                </a:solidFill>
                <a:latin typeface="+mn-lt"/>
                <a:ea typeface="+mn-ea"/>
                <a:cs typeface="+mn-cs"/>
                <a:sym typeface="Josefin Slab" charset="0"/>
              </a:defRPr>
            </a:lvl9pPr>
          </a:lstStyle>
          <a:p>
            <a:pPr marL="342900" marR="0" lvl="0" indent="-342900">
              <a:spcBef>
                <a:spcPts val="0"/>
              </a:spcBef>
              <a:spcAft>
                <a:spcPts val="0"/>
              </a:spcAft>
              <a:buSzPct val="110000"/>
              <a:buBlip>
                <a:blip r:embed="rId2"/>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Language shapes experience, experience shapes language</a:t>
            </a:r>
          </a:p>
          <a:p>
            <a:pPr marL="285750" marR="0" lvl="0" indent="-285750">
              <a:spcBef>
                <a:spcPts val="0"/>
              </a:spcBef>
              <a:spcAft>
                <a:spcPts val="0"/>
              </a:spcAft>
              <a:buSzPct val="110000"/>
              <a:buBlip>
                <a:blip r:embed="rId2"/>
              </a:buBlip>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342900">
              <a:spcBef>
                <a:spcPts val="0"/>
              </a:spcBef>
              <a:spcAft>
                <a:spcPts val="0"/>
              </a:spcAft>
              <a:buSzPct val="110000"/>
              <a:buBlip>
                <a:blip r:embed="rId2"/>
              </a:buBlip>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Methods:</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textual studies and analyses, text as ‘living thing’; concept and content analysis and effects of language on understanding as a “fusion of horizons” (dialectic models); research in the arts</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grpSp>
        <p:nvGrpSpPr>
          <p:cNvPr id="2" name="Group 1">
            <a:extLst>
              <a:ext uri="{FF2B5EF4-FFF2-40B4-BE49-F238E27FC236}">
                <a16:creationId xmlns:a16="http://schemas.microsoft.com/office/drawing/2014/main" id="{221A4823-1B6F-543F-20C6-E8A6C27768B4}"/>
              </a:ext>
              <a:ext uri="{C183D7F6-B498-43B3-948B-1728B52AA6E4}">
                <adec:decorative xmlns:adec="http://schemas.microsoft.com/office/drawing/2017/decorative" val="1"/>
              </a:ext>
            </a:extLst>
          </p:cNvPr>
          <p:cNvGrpSpPr/>
          <p:nvPr/>
        </p:nvGrpSpPr>
        <p:grpSpPr>
          <a:xfrm>
            <a:off x="1880044" y="286441"/>
            <a:ext cx="577304" cy="584775"/>
            <a:chOff x="437230" y="426525"/>
            <a:chExt cx="712369" cy="721586"/>
          </a:xfrm>
        </p:grpSpPr>
        <p:pic>
          <p:nvPicPr>
            <p:cNvPr id="3" name="Picture 12">
              <a:extLst>
                <a:ext uri="{FF2B5EF4-FFF2-40B4-BE49-F238E27FC236}">
                  <a16:creationId xmlns:a16="http://schemas.microsoft.com/office/drawing/2014/main" id="{F67C4478-5583-E626-C29E-32AA58579E9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7230" y="433608"/>
              <a:ext cx="712369" cy="70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4" name="TextBox 3">
              <a:extLst>
                <a:ext uri="{FF2B5EF4-FFF2-40B4-BE49-F238E27FC236}">
                  <a16:creationId xmlns:a16="http://schemas.microsoft.com/office/drawing/2014/main" id="{17C3F337-DE9E-C880-9BB2-915DEFDAB71C}"/>
                </a:ext>
              </a:extLst>
            </p:cNvPr>
            <p:cNvSpPr txBox="1"/>
            <p:nvPr/>
          </p:nvSpPr>
          <p:spPr>
            <a:xfrm>
              <a:off x="550907" y="426525"/>
              <a:ext cx="485015" cy="721586"/>
            </a:xfrm>
            <a:prstGeom prst="rect">
              <a:avLst/>
            </a:prstGeom>
            <a:noFill/>
          </p:spPr>
          <p:txBody>
            <a:bodyPr wrap="none" rtlCol="0">
              <a:spAutoFit/>
            </a:bodyPr>
            <a:lstStyle/>
            <a:p>
              <a:r>
                <a:rPr lang="en-US" sz="3200" dirty="0">
                  <a:solidFill>
                    <a:srgbClr val="476688"/>
                  </a:solidFill>
                  <a:latin typeface="Calibri Light" panose="020F0302020204030204" pitchFamily="34" charset="0"/>
                  <a:cs typeface="Calibri Light" panose="020F0302020204030204" pitchFamily="34" charset="0"/>
                </a:rPr>
                <a:t>4</a:t>
              </a:r>
            </a:p>
          </p:txBody>
        </p:sp>
      </p:grpSp>
      <p:pic>
        <p:nvPicPr>
          <p:cNvPr id="9" name="Picture 8">
            <a:extLst>
              <a:ext uri="{FF2B5EF4-FFF2-40B4-BE49-F238E27FC236}">
                <a16:creationId xmlns:a16="http://schemas.microsoft.com/office/drawing/2014/main" id="{7D0AA791-60D4-05E2-CFAA-565925CA0310}"/>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39887" y="725190"/>
            <a:ext cx="58928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5" name="Picture 9">
            <a:extLst>
              <a:ext uri="{FF2B5EF4-FFF2-40B4-BE49-F238E27FC236}">
                <a16:creationId xmlns:a16="http://schemas.microsoft.com/office/drawing/2014/main" id="{A15E48EA-DA24-735E-B833-74DFC27B50B3}"/>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62113" y="4325590"/>
            <a:ext cx="58928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684390815"/>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5E8124"/>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Postmodernism as a Research Approach</a:t>
            </a:r>
            <a:endParaRPr kumimoji="0" lang="en-US" sz="2800" b="0" i="0" u="none" strike="noStrike" kern="0" cap="none" spc="100" normalizeH="0" baseline="0" noProof="0" dirty="0">
              <a:ln>
                <a:noFill/>
              </a:ln>
              <a:solidFill>
                <a:srgbClr val="5E8124"/>
              </a:solidFill>
              <a:effectLst/>
              <a:uLnTx/>
              <a:uFillTx/>
              <a:latin typeface="Bodoni MT Condensed" panose="02070606080606020203" pitchFamily="18" charset="0"/>
              <a:ea typeface="+mj-ea"/>
              <a:cs typeface="Novecento wide Book"/>
              <a:sym typeface="Novecento wide Book" charset="0"/>
            </a:endParaRP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12</a:t>
            </a:fld>
            <a:endParaRPr lang="en" dirty="0">
              <a:solidFill>
                <a:srgbClr val="000000"/>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1B9DB255-8F70-CECF-C95A-245392B8AAF9}"/>
              </a:ext>
            </a:extLst>
          </p:cNvPr>
          <p:cNvSpPr txBox="1"/>
          <p:nvPr/>
        </p:nvSpPr>
        <p:spPr>
          <a:xfrm>
            <a:off x="1170261" y="1304687"/>
            <a:ext cx="6876504" cy="646986"/>
          </a:xfrm>
          <a:prstGeom prst="roundRect">
            <a:avLst/>
          </a:prstGeom>
          <a:solidFill>
            <a:schemeClr val="bg1"/>
          </a:solidFill>
          <a:ln w="3175">
            <a:solidFill>
              <a:srgbClr val="4A89B1"/>
            </a:solidFill>
          </a:ln>
        </p:spPr>
        <p:txBody>
          <a:bodyPr wrap="square">
            <a:spAutoFit/>
          </a:bodyPr>
          <a:lstStyle/>
          <a:p>
            <a:pPr algn="l">
              <a:spcBef>
                <a:spcPts val="0"/>
              </a:spcBef>
              <a:spcAft>
                <a:spcPts val="0"/>
              </a:spcAft>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Name meaning: </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contrast to ‘modernism’ (specifically Enlightenment thinking and reliance on rationalism and observable patterns in social truth, understanding)</a:t>
            </a:r>
          </a:p>
        </p:txBody>
      </p:sp>
      <p:sp>
        <p:nvSpPr>
          <p:cNvPr id="7" name="Text Placeholder 2">
            <a:extLst>
              <a:ext uri="{FF2B5EF4-FFF2-40B4-BE49-F238E27FC236}">
                <a16:creationId xmlns:a16="http://schemas.microsoft.com/office/drawing/2014/main" id="{12F1E92C-0F90-66F6-35F6-587C221717BD}"/>
              </a:ext>
            </a:extLst>
          </p:cNvPr>
          <p:cNvSpPr txBox="1">
            <a:spLocks/>
          </p:cNvSpPr>
          <p:nvPr/>
        </p:nvSpPr>
        <p:spPr>
          <a:xfrm>
            <a:off x="900113" y="2326890"/>
            <a:ext cx="7416800" cy="2333092"/>
          </a:xfrm>
          <a:prstGeom prst="rect">
            <a:avLst/>
          </a:prstGeom>
        </p:spPr>
        <p:txBody>
          <a:bodyPr vert="horz">
            <a:normAutofit/>
          </a:bodyPr>
          <a:lstStyle>
            <a:lvl1pPr marL="914400" indent="-9144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1pPr>
            <a:lvl2pPr marL="742950" indent="-742950" algn="l" rtl="0" eaLnBrk="0" fontAlgn="base" hangingPunct="0">
              <a:spcBef>
                <a:spcPts val="1950"/>
              </a:spcBef>
              <a:spcAft>
                <a:spcPct val="0"/>
              </a:spcAft>
              <a:buFont typeface="+mj-lt"/>
              <a:buAutoNum type="arabicPeriod"/>
              <a:defRPr sz="3200">
                <a:solidFill>
                  <a:schemeClr val="tx1">
                    <a:lumMod val="65000"/>
                    <a:lumOff val="35000"/>
                  </a:schemeClr>
                </a:solidFill>
                <a:latin typeface="+mn-lt"/>
                <a:ea typeface="+mn-ea"/>
                <a:cs typeface="+mn-cs"/>
                <a:sym typeface="Josefin Slab" charset="0"/>
              </a:defRPr>
            </a:lvl2pPr>
            <a:lvl3pPr marL="514350" indent="-51435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3pPr>
            <a:lvl4pPr marL="457200" indent="-4572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4pPr>
            <a:lvl5pPr marL="342900" indent="-3429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5pPr>
            <a:lvl6pPr marL="471488" indent="-300038" algn="ctr" rtl="0" fontAlgn="base">
              <a:spcBef>
                <a:spcPts val="1950"/>
              </a:spcBef>
              <a:spcAft>
                <a:spcPct val="0"/>
              </a:spcAft>
              <a:defRPr sz="1800">
                <a:solidFill>
                  <a:srgbClr val="343434"/>
                </a:solidFill>
                <a:latin typeface="+mn-lt"/>
                <a:ea typeface="+mn-ea"/>
                <a:cs typeface="+mn-cs"/>
                <a:sym typeface="Josefin Slab" charset="0"/>
              </a:defRPr>
            </a:lvl6pPr>
            <a:lvl7pPr marL="642938" indent="-300038" algn="ctr" rtl="0" fontAlgn="base">
              <a:spcBef>
                <a:spcPts val="1950"/>
              </a:spcBef>
              <a:spcAft>
                <a:spcPct val="0"/>
              </a:spcAft>
              <a:defRPr sz="1800">
                <a:solidFill>
                  <a:srgbClr val="343434"/>
                </a:solidFill>
                <a:latin typeface="+mn-lt"/>
                <a:ea typeface="+mn-ea"/>
                <a:cs typeface="+mn-cs"/>
                <a:sym typeface="Josefin Slab" charset="0"/>
              </a:defRPr>
            </a:lvl7pPr>
            <a:lvl8pPr marL="814388" indent="-300038" algn="ctr" rtl="0" fontAlgn="base">
              <a:spcBef>
                <a:spcPts val="1950"/>
              </a:spcBef>
              <a:spcAft>
                <a:spcPct val="0"/>
              </a:spcAft>
              <a:defRPr sz="1800">
                <a:solidFill>
                  <a:srgbClr val="343434"/>
                </a:solidFill>
                <a:latin typeface="+mn-lt"/>
                <a:ea typeface="+mn-ea"/>
                <a:cs typeface="+mn-cs"/>
                <a:sym typeface="Josefin Slab" charset="0"/>
              </a:defRPr>
            </a:lvl8pPr>
            <a:lvl9pPr marL="985838" indent="-300038" algn="ctr" rtl="0" fontAlgn="base">
              <a:spcBef>
                <a:spcPts val="1950"/>
              </a:spcBef>
              <a:spcAft>
                <a:spcPct val="0"/>
              </a:spcAft>
              <a:defRPr sz="1800">
                <a:solidFill>
                  <a:srgbClr val="343434"/>
                </a:solidFill>
                <a:latin typeface="+mn-lt"/>
                <a:ea typeface="+mn-ea"/>
                <a:cs typeface="+mn-cs"/>
                <a:sym typeface="Josefin Slab" charset="0"/>
              </a:defRPr>
            </a:lvl9pPr>
          </a:lstStyle>
          <a:p>
            <a:pPr marL="342900" marR="0" lvl="0" indent="-342900">
              <a:spcBef>
                <a:spcPts val="0"/>
              </a:spcBef>
              <a:spcAft>
                <a:spcPts val="0"/>
              </a:spcAft>
              <a:buSzPct val="110000"/>
              <a:buBlip>
                <a:blip r:embed="rId2"/>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Rejects “dominant foundational program of the Western tradition”</a:t>
            </a:r>
          </a:p>
          <a:p>
            <a:pPr marL="285750" marR="0" lvl="0" indent="-285750">
              <a:spcBef>
                <a:spcPts val="0"/>
              </a:spcBef>
              <a:spcAft>
                <a:spcPts val="0"/>
              </a:spcAft>
              <a:buSzPct val="110000"/>
              <a:buBlip>
                <a:blip r:embed="rId2"/>
              </a:buBlip>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342900">
              <a:spcBef>
                <a:spcPts val="0"/>
              </a:spcBef>
              <a:spcAft>
                <a:spcPts val="0"/>
              </a:spcAft>
              <a:buSzPct val="110000"/>
              <a:buBlip>
                <a:blip r:embed="rId2"/>
              </a:buBlip>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Methods:</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Relies on “play” and deconstruction of accepted ‘norms’ of knowledge; skepticism, rearrangement; emergence of critical lenses responsible for gender, racial theories, and approaches</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grpSp>
        <p:nvGrpSpPr>
          <p:cNvPr id="2" name="Group 1">
            <a:extLst>
              <a:ext uri="{FF2B5EF4-FFF2-40B4-BE49-F238E27FC236}">
                <a16:creationId xmlns:a16="http://schemas.microsoft.com/office/drawing/2014/main" id="{1F362623-A342-9AA2-67DE-BBCDE870521F}"/>
              </a:ext>
              <a:ext uri="{C183D7F6-B498-43B3-948B-1728B52AA6E4}">
                <adec:decorative xmlns:adec="http://schemas.microsoft.com/office/drawing/2017/decorative" val="1"/>
              </a:ext>
            </a:extLst>
          </p:cNvPr>
          <p:cNvGrpSpPr/>
          <p:nvPr/>
        </p:nvGrpSpPr>
        <p:grpSpPr>
          <a:xfrm>
            <a:off x="1619672" y="286441"/>
            <a:ext cx="577304" cy="584775"/>
            <a:chOff x="437230" y="426525"/>
            <a:chExt cx="712369" cy="721586"/>
          </a:xfrm>
        </p:grpSpPr>
        <p:pic>
          <p:nvPicPr>
            <p:cNvPr id="3" name="Picture 12">
              <a:extLst>
                <a:ext uri="{FF2B5EF4-FFF2-40B4-BE49-F238E27FC236}">
                  <a16:creationId xmlns:a16="http://schemas.microsoft.com/office/drawing/2014/main" id="{00B33431-09D4-B0FA-F287-9DEC5C5B758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7230" y="433608"/>
              <a:ext cx="712369" cy="70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4" name="TextBox 3">
              <a:extLst>
                <a:ext uri="{FF2B5EF4-FFF2-40B4-BE49-F238E27FC236}">
                  <a16:creationId xmlns:a16="http://schemas.microsoft.com/office/drawing/2014/main" id="{DF681120-1A7D-70E8-A626-8A23F5BAD282}"/>
                </a:ext>
              </a:extLst>
            </p:cNvPr>
            <p:cNvSpPr txBox="1"/>
            <p:nvPr/>
          </p:nvSpPr>
          <p:spPr>
            <a:xfrm>
              <a:off x="550907" y="426525"/>
              <a:ext cx="485015" cy="721586"/>
            </a:xfrm>
            <a:prstGeom prst="rect">
              <a:avLst/>
            </a:prstGeom>
            <a:noFill/>
          </p:spPr>
          <p:txBody>
            <a:bodyPr wrap="square" rtlCol="0">
              <a:spAutoFit/>
            </a:bodyPr>
            <a:lstStyle/>
            <a:p>
              <a:r>
                <a:rPr lang="en-US" sz="3200" dirty="0">
                  <a:solidFill>
                    <a:srgbClr val="476688"/>
                  </a:solidFill>
                  <a:latin typeface="Calibri Light" panose="020F0302020204030204" pitchFamily="34" charset="0"/>
                  <a:cs typeface="Calibri Light" panose="020F0302020204030204" pitchFamily="34" charset="0"/>
                </a:rPr>
                <a:t>5</a:t>
              </a:r>
            </a:p>
          </p:txBody>
        </p:sp>
      </p:grpSp>
      <p:pic>
        <p:nvPicPr>
          <p:cNvPr id="9" name="Picture 8">
            <a:extLst>
              <a:ext uri="{FF2B5EF4-FFF2-40B4-BE49-F238E27FC236}">
                <a16:creationId xmlns:a16="http://schemas.microsoft.com/office/drawing/2014/main" id="{7D0AA791-60D4-05E2-CFAA-565925CA0310}"/>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39887" y="725190"/>
            <a:ext cx="58928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5" name="Picture 9">
            <a:extLst>
              <a:ext uri="{FF2B5EF4-FFF2-40B4-BE49-F238E27FC236}">
                <a16:creationId xmlns:a16="http://schemas.microsoft.com/office/drawing/2014/main" id="{8E92738A-DA08-50ED-5CA6-CE2A29F50C1F}"/>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62113" y="4325590"/>
            <a:ext cx="58928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55772853"/>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AP Capstone, Research and Critical Writing as Foundational</a:t>
            </a:r>
            <a:endPar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mj-ea"/>
              <a:cs typeface="Novecento wide Book"/>
              <a:sym typeface="Novecento wide Book" charset="0"/>
            </a:endParaRPr>
          </a:p>
        </p:txBody>
      </p:sp>
      <p:sp>
        <p:nvSpPr>
          <p:cNvPr id="11" name="TextBox 10">
            <a:extLst>
              <a:ext uri="{FF2B5EF4-FFF2-40B4-BE49-F238E27FC236}">
                <a16:creationId xmlns:a16="http://schemas.microsoft.com/office/drawing/2014/main" id="{0DA8451D-1FA6-0F12-4863-662AAE032673}"/>
              </a:ext>
            </a:extLst>
          </p:cNvPr>
          <p:cNvSpPr txBox="1"/>
          <p:nvPr/>
        </p:nvSpPr>
        <p:spPr>
          <a:xfrm>
            <a:off x="3921688" y="1029965"/>
            <a:ext cx="1329210" cy="461665"/>
          </a:xfrm>
          <a:prstGeom prst="rect">
            <a:avLst/>
          </a:prstGeom>
          <a:noFill/>
        </p:spPr>
        <p:txBody>
          <a:bodyPr wrap="none" rtlCol="0">
            <a:spAutoFit/>
          </a:bodyPr>
          <a:lstStyle/>
          <a:p>
            <a:r>
              <a:rPr lang="en-US" sz="2400" kern="0" cap="none" spc="100" dirty="0">
                <a:solidFill>
                  <a:srgbClr val="5E8124"/>
                </a:solidFill>
                <a:latin typeface="Bodoni MT Condensed" panose="02070606080606020203" pitchFamily="18" charset="0"/>
                <a:ea typeface="Times New Roman" panose="02020603050405020304" pitchFamily="18" charset="0"/>
              </a:rPr>
              <a:t>An Example</a:t>
            </a:r>
            <a:endParaRPr lang="en-US" dirty="0">
              <a:solidFill>
                <a:srgbClr val="5E8124"/>
              </a:solidFill>
              <a:latin typeface="Bodoni MT Condensed" panose="02070606080606020203" pitchFamily="18" charset="0"/>
            </a:endParaRP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13</a:t>
            </a:fld>
            <a:endParaRPr lang="en" dirty="0">
              <a:solidFill>
                <a:srgbClr val="000000"/>
              </a:solidFill>
              <a:latin typeface="Calibri Light" panose="020F0302020204030204" pitchFamily="34" charset="0"/>
              <a:cs typeface="Calibri Light" panose="020F0302020204030204" pitchFamily="34" charset="0"/>
            </a:endParaRPr>
          </a:p>
        </p:txBody>
      </p:sp>
      <p:sp>
        <p:nvSpPr>
          <p:cNvPr id="3" name="Text Placeholder 2"/>
          <p:cNvSpPr>
            <a:spLocks noGrp="1"/>
          </p:cNvSpPr>
          <p:nvPr>
            <p:ph type="body" sz="quarter" idx="10"/>
          </p:nvPr>
        </p:nvSpPr>
        <p:spPr>
          <a:xfrm>
            <a:off x="900112" y="1707877"/>
            <a:ext cx="7632327" cy="3240137"/>
          </a:xfrm>
        </p:spPr>
        <p:txBody>
          <a:bodyPr>
            <a:normAutofit/>
          </a:bodyPr>
          <a:lstStyle/>
          <a:p>
            <a:pPr marL="342900" marR="0" lvl="0" indent="-342900">
              <a:spcBef>
                <a:spcPts val="0"/>
              </a:spcBef>
              <a:spcAft>
                <a:spcPts val="0"/>
              </a:spcAft>
              <a:buSzPct val="110000"/>
              <a:buBlip>
                <a:blip r:embed="rId2"/>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Assumption of the program rests in justified, true belief</a:t>
            </a:r>
          </a:p>
          <a:p>
            <a:pPr marL="285750" marR="0" lvl="0" indent="-285750">
              <a:spcBef>
                <a:spcPts val="0"/>
              </a:spcBef>
              <a:spcAft>
                <a:spcPts val="0"/>
              </a:spcAft>
              <a:buSzPct val="110000"/>
              <a:buBlip>
                <a:blip r:embed="rId2"/>
              </a:buBlip>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342900">
              <a:spcBef>
                <a:spcPts val="0"/>
              </a:spcBef>
              <a:spcAft>
                <a:spcPts val="0"/>
              </a:spcAft>
              <a:buSzPct val="110000"/>
              <a:buBlip>
                <a:blip r:embed="rId2"/>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Critical approach: knowing subject matter + knowing self-as-investigator + knowing intended (and unintended) audience</a:t>
            </a:r>
          </a:p>
          <a:p>
            <a:pPr marL="285750" marR="0" lvl="0" indent="-285750">
              <a:spcBef>
                <a:spcPts val="0"/>
              </a:spcBef>
              <a:spcAft>
                <a:spcPts val="0"/>
              </a:spcAft>
              <a:buSzPct val="110000"/>
              <a:buBlip>
                <a:blip r:embed="rId2"/>
              </a:buBlip>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342900">
              <a:spcBef>
                <a:spcPts val="0"/>
              </a:spcBef>
              <a:spcAft>
                <a:spcPts val="0"/>
              </a:spcAft>
              <a:buSzPct val="110000"/>
              <a:buBlip>
                <a:blip r:embed="rId2"/>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Defining “Critical”</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85750">
              <a:spcBef>
                <a:spcPts val="0"/>
              </a:spcBef>
              <a:spcAft>
                <a:spcPts val="0"/>
              </a:spcAft>
              <a:buSzPct val="80000"/>
              <a:buBlip>
                <a:blip r:embed="rId3"/>
              </a:buBlip>
            </a:pP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Not</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‘criticism’ or ‘critical’ in sense of cynical judgment or “nit-picking”</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85750">
              <a:spcBef>
                <a:spcPts val="0"/>
              </a:spcBef>
              <a:spcAft>
                <a:spcPts val="0"/>
              </a:spcAft>
              <a:buSzPct val="80000"/>
              <a:buBlip>
                <a:blip r:embed="rId3"/>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From ancient Gr: “to judge”- beyond opinion, tested, measured, informed belief</a:t>
            </a:r>
            <a:endParaRPr lang="en-US" sz="1600" dirty="0">
              <a:solidFill>
                <a:srgbClr val="343434"/>
              </a:solidFill>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85750">
              <a:spcBef>
                <a:spcPts val="0"/>
              </a:spcBef>
              <a:spcAft>
                <a:spcPts val="0"/>
              </a:spcAft>
              <a:buSzPct val="80000"/>
              <a:buBlip>
                <a:blip r:embed="rId3"/>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Rests in deep-level learning, critical awareness</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pic>
        <p:nvPicPr>
          <p:cNvPr id="5" name="Picture 7">
            <a:extLst>
              <a:ext uri="{FF2B5EF4-FFF2-40B4-BE49-F238E27FC236}">
                <a16:creationId xmlns:a16="http://schemas.microsoft.com/office/drawing/2014/main" id="{A27FBA3D-5B2B-1E3A-A5C2-103586C33013}"/>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47664" y="4521200"/>
            <a:ext cx="583882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9">
            <a:extLst>
              <a:ext uri="{FF2B5EF4-FFF2-40B4-BE49-F238E27FC236}">
                <a16:creationId xmlns:a16="http://schemas.microsoft.com/office/drawing/2014/main" id="{FA3C835E-7FA9-5968-657B-28D2117C2292}"/>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43314320"/>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F82C22CF-EFF4-A4A7-FE17-748D527079E8}"/>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Surface-level vs. Deep Learning</a:t>
            </a:r>
            <a:endPar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mj-ea"/>
              <a:cs typeface="Novecento wide Book"/>
              <a:sym typeface="Novecento wide Book" charset="0"/>
            </a:endParaRPr>
          </a:p>
        </p:txBody>
      </p:sp>
      <p:sp>
        <p:nvSpPr>
          <p:cNvPr id="9" name="Google Shape;1577;p14">
            <a:extLst>
              <a:ext uri="{FF2B5EF4-FFF2-40B4-BE49-F238E27FC236}">
                <a16:creationId xmlns:a16="http://schemas.microsoft.com/office/drawing/2014/main" id="{4CD6BEB9-D56C-828D-7A14-7C17A62EA003}"/>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14</a:t>
            </a:fld>
            <a:endParaRPr lang="en" dirty="0">
              <a:solidFill>
                <a:srgbClr val="000000"/>
              </a:solidFill>
              <a:latin typeface="Calibri Light" panose="020F0302020204030204" pitchFamily="34" charset="0"/>
              <a:cs typeface="Calibri Light" panose="020F0302020204030204" pitchFamily="34" charset="0"/>
            </a:endParaRPr>
          </a:p>
        </p:txBody>
      </p:sp>
      <p:grpSp>
        <p:nvGrpSpPr>
          <p:cNvPr id="3" name="Group 2">
            <a:extLst>
              <a:ext uri="{FF2B5EF4-FFF2-40B4-BE49-F238E27FC236}">
                <a16:creationId xmlns:a16="http://schemas.microsoft.com/office/drawing/2014/main" id="{61CFF691-94A2-8585-4E83-C3A8C7ED276E}"/>
              </a:ext>
              <a:ext uri="{C183D7F6-B498-43B3-948B-1728B52AA6E4}">
                <adec:decorative xmlns:adec="http://schemas.microsoft.com/office/drawing/2017/decorative" val="1"/>
              </a:ext>
            </a:extLst>
          </p:cNvPr>
          <p:cNvGrpSpPr/>
          <p:nvPr/>
        </p:nvGrpSpPr>
        <p:grpSpPr>
          <a:xfrm>
            <a:off x="1367135" y="1350965"/>
            <a:ext cx="354751" cy="352288"/>
            <a:chOff x="1367135" y="1350965"/>
            <a:chExt cx="354751" cy="352288"/>
          </a:xfrm>
        </p:grpSpPr>
        <p:pic>
          <p:nvPicPr>
            <p:cNvPr id="15" name="Picture 12">
              <a:extLst>
                <a:ext uri="{FF2B5EF4-FFF2-40B4-BE49-F238E27FC236}">
                  <a16:creationId xmlns:a16="http://schemas.microsoft.com/office/drawing/2014/main" id="{85B855E7-0B31-238D-F6AD-94D6B202DBAF}"/>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67135" y="1350965"/>
              <a:ext cx="354751" cy="35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3" name="Picture 2">
              <a:extLst>
                <a:ext uri="{FF2B5EF4-FFF2-40B4-BE49-F238E27FC236}">
                  <a16:creationId xmlns:a16="http://schemas.microsoft.com/office/drawing/2014/main" id="{DBC4FF40-5FE8-56D7-E6E6-09D570B6044C}"/>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31466" y="1370512"/>
              <a:ext cx="226088" cy="313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sp>
        <p:nvSpPr>
          <p:cNvPr id="11" name="TextBox 10">
            <a:extLst>
              <a:ext uri="{FF2B5EF4-FFF2-40B4-BE49-F238E27FC236}">
                <a16:creationId xmlns:a16="http://schemas.microsoft.com/office/drawing/2014/main" id="{63179495-BB54-FDE7-09E4-4CC9509DC278}"/>
              </a:ext>
            </a:extLst>
          </p:cNvPr>
          <p:cNvSpPr txBox="1"/>
          <p:nvPr/>
        </p:nvSpPr>
        <p:spPr>
          <a:xfrm>
            <a:off x="1717527" y="1349138"/>
            <a:ext cx="2951807" cy="2251899"/>
          </a:xfrm>
          <a:prstGeom prst="rect">
            <a:avLst/>
          </a:prstGeom>
          <a:noFill/>
        </p:spPr>
        <p:txBody>
          <a:bodyPr wrap="square">
            <a:spAutoFit/>
          </a:bodyPr>
          <a:lstStyle/>
          <a:p>
            <a:pPr marL="0" marR="0" algn="l">
              <a:spcBef>
                <a:spcPts val="0"/>
              </a:spcBef>
              <a:spcAft>
                <a:spcPts val="0"/>
              </a:spcAft>
            </a:pPr>
            <a:r>
              <a:rPr lang="en-US" sz="1600" b="1" dirty="0">
                <a:solidFill>
                  <a:srgbClr val="065F7F"/>
                </a:solidFill>
                <a:effectLst/>
                <a:latin typeface="Calibri Light" panose="020F0302020204030204" pitchFamily="34" charset="0"/>
                <a:ea typeface="Times New Roman" panose="02020603050405020304" pitchFamily="18" charset="0"/>
                <a:cs typeface="Calibri Light" panose="020F0302020204030204" pitchFamily="34" charset="0"/>
              </a:rPr>
              <a:t>Surface-level</a:t>
            </a:r>
          </a:p>
          <a:p>
            <a:pPr marL="0" marR="0" algn="l">
              <a:lnSpc>
                <a:spcPts val="1000"/>
              </a:lnSpc>
              <a:spcBef>
                <a:spcPts val="0"/>
              </a:spcBef>
              <a:spcAft>
                <a:spcPts val="0"/>
              </a:spcAft>
            </a:pPr>
            <a:endParaRPr lang="en-US" sz="1600" b="1" dirty="0">
              <a:solidFill>
                <a:srgbClr val="065F7F"/>
              </a:solidFill>
              <a:effectLst/>
              <a:latin typeface="Calibri Light" panose="020F0302020204030204" pitchFamily="34" charset="0"/>
              <a:ea typeface="Times New Roman" panose="02020603050405020304" pitchFamily="18" charset="0"/>
              <a:cs typeface="Calibri Light" panose="020F0302020204030204" pitchFamily="34" charset="0"/>
            </a:endParaRPr>
          </a:p>
          <a:p>
            <a:pPr marL="182880" marR="0" lvl="0" indent="-182880" algn="l">
              <a:spcBef>
                <a:spcPts val="0"/>
              </a:spcBef>
              <a:spcAft>
                <a:spcPts val="0"/>
              </a:spcAft>
              <a:buBlip>
                <a:blip r:embed="rId4"/>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Recall facts, information</a:t>
            </a:r>
          </a:p>
          <a:p>
            <a:pPr marR="0" lvl="0" algn="l">
              <a:lnSpc>
                <a:spcPts val="800"/>
              </a:lnSpc>
              <a:spcBef>
                <a:spcPts val="0"/>
              </a:spcBef>
              <a:spcAft>
                <a:spcPts val="0"/>
              </a:spcAft>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182880" marR="0" lvl="0" indent="-182880" algn="l">
              <a:spcBef>
                <a:spcPts val="0"/>
              </a:spcBef>
              <a:spcAft>
                <a:spcPts val="0"/>
              </a:spcAft>
              <a:buBlip>
                <a:blip r:embed="rId4"/>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Tasks as ‘tests of memory’</a:t>
            </a:r>
          </a:p>
          <a:p>
            <a:pPr marR="0" lvl="0" algn="l">
              <a:lnSpc>
                <a:spcPts val="800"/>
              </a:lnSpc>
              <a:spcBef>
                <a:spcPts val="0"/>
              </a:spcBef>
              <a:spcAft>
                <a:spcPts val="0"/>
              </a:spcAft>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182880" marR="0" lvl="0" indent="-182880" algn="l">
              <a:spcBef>
                <a:spcPts val="0"/>
              </a:spcBef>
              <a:spcAft>
                <a:spcPts val="0"/>
              </a:spcAft>
              <a:buBlip>
                <a:blip r:embed="rId4"/>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Concern with ‘meeting</a:t>
            </a:r>
            <a:b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b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requirements’ or completion</a:t>
            </a:r>
          </a:p>
          <a:p>
            <a:pPr marR="0" lvl="0" algn="l">
              <a:lnSpc>
                <a:spcPts val="800"/>
              </a:lnSpc>
              <a:spcBef>
                <a:spcPts val="0"/>
              </a:spcBef>
              <a:spcAft>
                <a:spcPts val="0"/>
              </a:spcAft>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182880" marR="0" lvl="0" indent="-182880" algn="l">
              <a:spcBef>
                <a:spcPts val="0"/>
              </a:spcBef>
              <a:spcAft>
                <a:spcPts val="0"/>
              </a:spcAft>
              <a:buBlip>
                <a:blip r:embed="rId4"/>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Relies on reproduction, generalities</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grpSp>
        <p:nvGrpSpPr>
          <p:cNvPr id="5" name="Group 4">
            <a:extLst>
              <a:ext uri="{FF2B5EF4-FFF2-40B4-BE49-F238E27FC236}">
                <a16:creationId xmlns:a16="http://schemas.microsoft.com/office/drawing/2014/main" id="{57765B70-3B60-C84C-63BE-FDBDA519CF7C}"/>
              </a:ext>
              <a:ext uri="{C183D7F6-B498-43B3-948B-1728B52AA6E4}">
                <adec:decorative xmlns:adec="http://schemas.microsoft.com/office/drawing/2017/decorative" val="1"/>
              </a:ext>
            </a:extLst>
          </p:cNvPr>
          <p:cNvGrpSpPr/>
          <p:nvPr/>
        </p:nvGrpSpPr>
        <p:grpSpPr>
          <a:xfrm>
            <a:off x="4438888" y="1336737"/>
            <a:ext cx="354751" cy="352288"/>
            <a:chOff x="4438888" y="1336737"/>
            <a:chExt cx="354751" cy="352288"/>
          </a:xfrm>
        </p:grpSpPr>
        <p:pic>
          <p:nvPicPr>
            <p:cNvPr id="27" name="Picture 12">
              <a:extLst>
                <a:ext uri="{FF2B5EF4-FFF2-40B4-BE49-F238E27FC236}">
                  <a16:creationId xmlns:a16="http://schemas.microsoft.com/office/drawing/2014/main" id="{20AA4702-CF83-1735-CD45-E81F28F09A0E}"/>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38888" y="1336737"/>
              <a:ext cx="354751" cy="35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8" name="Picture 2">
              <a:extLst>
                <a:ext uri="{FF2B5EF4-FFF2-40B4-BE49-F238E27FC236}">
                  <a16:creationId xmlns:a16="http://schemas.microsoft.com/office/drawing/2014/main" id="{B0C77B1A-7CE7-4698-611B-9DBBF7651643}"/>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03219" y="1356284"/>
              <a:ext cx="226088" cy="313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sp>
        <p:nvSpPr>
          <p:cNvPr id="6" name="TextBox 5">
            <a:extLst>
              <a:ext uri="{FF2B5EF4-FFF2-40B4-BE49-F238E27FC236}">
                <a16:creationId xmlns:a16="http://schemas.microsoft.com/office/drawing/2014/main" id="{809684B1-7C26-8D94-F302-BA244B53AA6F}"/>
              </a:ext>
            </a:extLst>
          </p:cNvPr>
          <p:cNvSpPr txBox="1"/>
          <p:nvPr/>
        </p:nvSpPr>
        <p:spPr>
          <a:xfrm>
            <a:off x="4788545" y="1349138"/>
            <a:ext cx="2951807" cy="3067506"/>
          </a:xfrm>
          <a:prstGeom prst="rect">
            <a:avLst/>
          </a:prstGeom>
          <a:noFill/>
        </p:spPr>
        <p:txBody>
          <a:bodyPr wrap="square">
            <a:spAutoFit/>
          </a:bodyPr>
          <a:lstStyle/>
          <a:p>
            <a:pPr marL="0" marR="0" algn="l">
              <a:spcBef>
                <a:spcPts val="0"/>
              </a:spcBef>
              <a:spcAft>
                <a:spcPts val="0"/>
              </a:spcAft>
            </a:pPr>
            <a:r>
              <a:rPr lang="en-US" sz="1600" b="1" dirty="0">
                <a:solidFill>
                  <a:srgbClr val="065F7F"/>
                </a:solidFill>
                <a:effectLst/>
                <a:latin typeface="Calibri Light" panose="020F0302020204030204" pitchFamily="34" charset="0"/>
                <a:ea typeface="Times New Roman" panose="02020603050405020304" pitchFamily="18" charset="0"/>
                <a:cs typeface="Calibri Light" panose="020F0302020204030204" pitchFamily="34" charset="0"/>
              </a:rPr>
              <a:t>Deep</a:t>
            </a:r>
          </a:p>
          <a:p>
            <a:pPr marL="0" marR="0" algn="l">
              <a:lnSpc>
                <a:spcPts val="1000"/>
              </a:lnSpc>
              <a:spcBef>
                <a:spcPts val="0"/>
              </a:spcBef>
              <a:spcAft>
                <a:spcPts val="0"/>
              </a:spcAft>
            </a:pPr>
            <a:endParaRPr lang="en-US" sz="1600" b="1" dirty="0">
              <a:solidFill>
                <a:srgbClr val="065F7F"/>
              </a:solidFill>
              <a:effectLst/>
              <a:latin typeface="Calibri Light" panose="020F0302020204030204" pitchFamily="34" charset="0"/>
              <a:ea typeface="Times New Roman" panose="02020603050405020304" pitchFamily="18" charset="0"/>
              <a:cs typeface="Calibri Light" panose="020F0302020204030204" pitchFamily="34" charset="0"/>
            </a:endParaRPr>
          </a:p>
          <a:p>
            <a:pPr marL="182880" marR="0" lvl="0" indent="-182880" algn="l">
              <a:spcBef>
                <a:spcPts val="0"/>
              </a:spcBef>
              <a:spcAft>
                <a:spcPts val="0"/>
              </a:spcAft>
              <a:buBlip>
                <a:blip r:embed="rId4"/>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Need for understanding over regurgitation</a:t>
            </a:r>
          </a:p>
          <a:p>
            <a:pPr marR="0" lvl="0" algn="l">
              <a:lnSpc>
                <a:spcPts val="800"/>
              </a:lnSpc>
              <a:spcBef>
                <a:spcPts val="0"/>
              </a:spcBef>
              <a:spcAft>
                <a:spcPts val="0"/>
              </a:spcAft>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182880" marR="0" lvl="0" indent="-182880" algn="l">
              <a:spcBef>
                <a:spcPts val="0"/>
              </a:spcBef>
              <a:spcAft>
                <a:spcPts val="0"/>
              </a:spcAft>
              <a:buBlip>
                <a:blip r:embed="rId4"/>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Readiness and willingness</a:t>
            </a:r>
            <a:b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b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to explore</a:t>
            </a:r>
          </a:p>
          <a:p>
            <a:pPr marR="0" lvl="0" algn="l">
              <a:lnSpc>
                <a:spcPts val="800"/>
              </a:lnSpc>
              <a:spcBef>
                <a:spcPts val="0"/>
              </a:spcBef>
              <a:spcAft>
                <a:spcPts val="0"/>
              </a:spcAft>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182880" marR="0" lvl="0" indent="-182880" algn="l">
              <a:spcBef>
                <a:spcPts val="0"/>
              </a:spcBef>
              <a:spcAft>
                <a:spcPts val="0"/>
              </a:spcAft>
              <a:buBlip>
                <a:blip r:embed="rId4"/>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Acceptance of chaos, desire to find (or construct) patterns/order</a:t>
            </a:r>
          </a:p>
          <a:p>
            <a:pPr marR="0" lvl="0" algn="l">
              <a:lnSpc>
                <a:spcPts val="800"/>
              </a:lnSpc>
              <a:spcBef>
                <a:spcPts val="0"/>
              </a:spcBef>
              <a:spcAft>
                <a:spcPts val="0"/>
              </a:spcAft>
            </a:pPr>
            <a:endParaRPr lang="en-US" sz="1600" dirty="0">
              <a:latin typeface="Calibri Light" panose="020F0302020204030204" pitchFamily="34" charset="0"/>
              <a:ea typeface="Times New Roman" panose="02020603050405020304" pitchFamily="18" charset="0"/>
              <a:cs typeface="Calibri Light" panose="020F0302020204030204" pitchFamily="34" charset="0"/>
            </a:endParaRPr>
          </a:p>
          <a:p>
            <a:pPr marL="182880" marR="0" lvl="0" indent="-182880" algn="l">
              <a:spcBef>
                <a:spcPts val="0"/>
              </a:spcBef>
              <a:spcAft>
                <a:spcPts val="0"/>
              </a:spcAft>
              <a:buBlip>
                <a:blip r:embed="rId4"/>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Curiosity, and dedication to time and consideration</a:t>
            </a:r>
            <a:endParaRPr lang="en-US" sz="1600" dirty="0">
              <a:latin typeface="Calibri Light" panose="020F0302020204030204" pitchFamily="34" charset="0"/>
              <a:cs typeface="Calibri Light" panose="020F0302020204030204" pitchFamily="34" charset="0"/>
            </a:endParaRPr>
          </a:p>
        </p:txBody>
      </p:sp>
      <p:pic>
        <p:nvPicPr>
          <p:cNvPr id="4" name="Picture 9">
            <a:extLst>
              <a:ext uri="{FF2B5EF4-FFF2-40B4-BE49-F238E27FC236}">
                <a16:creationId xmlns:a16="http://schemas.microsoft.com/office/drawing/2014/main" id="{095C32BF-23D3-6447-7635-E195846FFAD1}"/>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 name="Picture 7">
            <a:extLst>
              <a:ext uri="{FF2B5EF4-FFF2-40B4-BE49-F238E27FC236}">
                <a16:creationId xmlns:a16="http://schemas.microsoft.com/office/drawing/2014/main" id="{BDAADBFB-AEEB-2398-4AC7-77A64A07E871}"/>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547664" y="4521200"/>
            <a:ext cx="583882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781050985"/>
      </p:ext>
    </p:extLst>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Critical Research Approach</a:t>
            </a:r>
            <a:endPar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mj-ea"/>
              <a:cs typeface="Novecento wide Book"/>
              <a:sym typeface="Novecento wide Book" charset="0"/>
            </a:endParaRPr>
          </a:p>
        </p:txBody>
      </p:sp>
      <p:sp>
        <p:nvSpPr>
          <p:cNvPr id="11" name="TextBox 10">
            <a:extLst>
              <a:ext uri="{FF2B5EF4-FFF2-40B4-BE49-F238E27FC236}">
                <a16:creationId xmlns:a16="http://schemas.microsoft.com/office/drawing/2014/main" id="{0DA8451D-1FA6-0F12-4863-662AAE032673}"/>
              </a:ext>
            </a:extLst>
          </p:cNvPr>
          <p:cNvSpPr txBox="1"/>
          <p:nvPr/>
        </p:nvSpPr>
        <p:spPr>
          <a:xfrm>
            <a:off x="3544183" y="1029965"/>
            <a:ext cx="2084225" cy="461665"/>
          </a:xfrm>
          <a:prstGeom prst="rect">
            <a:avLst/>
          </a:prstGeom>
          <a:noFill/>
        </p:spPr>
        <p:txBody>
          <a:bodyPr wrap="none" rtlCol="0">
            <a:spAutoFit/>
          </a:bodyPr>
          <a:lstStyle/>
          <a:p>
            <a:r>
              <a:rPr lang="en-US" sz="2400" kern="0" cap="none" spc="100" dirty="0">
                <a:solidFill>
                  <a:srgbClr val="5E8124"/>
                </a:solidFill>
                <a:latin typeface="Bodoni MT Condensed" panose="02070606080606020203" pitchFamily="18" charset="0"/>
                <a:ea typeface="Times New Roman" panose="02020603050405020304" pitchFamily="18" charset="0"/>
              </a:rPr>
              <a:t>A Process Overview</a:t>
            </a:r>
            <a:endParaRPr lang="en-US" dirty="0">
              <a:solidFill>
                <a:srgbClr val="5E8124"/>
              </a:solidFill>
              <a:latin typeface="Bodoni MT Condensed" panose="02070606080606020203" pitchFamily="18" charset="0"/>
            </a:endParaRP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15</a:t>
            </a:fld>
            <a:endParaRPr lang="en" dirty="0">
              <a:solidFill>
                <a:srgbClr val="000000"/>
              </a:solidFill>
              <a:latin typeface="Calibri Light" panose="020F0302020204030204" pitchFamily="34" charset="0"/>
              <a:cs typeface="Calibri Light" panose="020F0302020204030204" pitchFamily="34" charset="0"/>
            </a:endParaRPr>
          </a:p>
        </p:txBody>
      </p:sp>
      <p:pic>
        <p:nvPicPr>
          <p:cNvPr id="7" name="Picture 9">
            <a:extLst>
              <a:ext uri="{FF2B5EF4-FFF2-40B4-BE49-F238E27FC236}">
                <a16:creationId xmlns:a16="http://schemas.microsoft.com/office/drawing/2014/main" id="{893808B7-7A18-5329-2CB2-B7DC1ACEFBD6}"/>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39" name="TextBox 38">
            <a:extLst>
              <a:ext uri="{FF2B5EF4-FFF2-40B4-BE49-F238E27FC236}">
                <a16:creationId xmlns:a16="http://schemas.microsoft.com/office/drawing/2014/main" id="{AA1778DF-DD13-8935-1FF7-46A7D4E629D1}"/>
              </a:ext>
            </a:extLst>
          </p:cNvPr>
          <p:cNvSpPr txBox="1"/>
          <p:nvPr/>
        </p:nvSpPr>
        <p:spPr>
          <a:xfrm>
            <a:off x="459845" y="1996772"/>
            <a:ext cx="1280018" cy="783193"/>
          </a:xfrm>
          <a:prstGeom prst="roundRect">
            <a:avLst/>
          </a:prstGeom>
          <a:solidFill>
            <a:srgbClr val="065F7F">
              <a:alpha val="50196"/>
            </a:srgb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solidFill>
                  <a:schemeClr val="bg1"/>
                </a:solidFill>
                <a:latin typeface="Calibri Light" panose="020F0302020204030204" pitchFamily="34" charset="0"/>
                <a:cs typeface="Calibri Light" panose="020F0302020204030204" pitchFamily="34" charset="0"/>
              </a:rPr>
              <a:t>1</a:t>
            </a:r>
          </a:p>
          <a:p>
            <a:r>
              <a:rPr lang="en-US" sz="1600" dirty="0">
                <a:solidFill>
                  <a:schemeClr val="bg1"/>
                </a:solidFill>
                <a:latin typeface="Calibri Light" panose="020F0302020204030204" pitchFamily="34" charset="0"/>
                <a:cs typeface="Calibri Light" panose="020F0302020204030204" pitchFamily="34" charset="0"/>
              </a:rPr>
              <a:t>Introduction</a:t>
            </a:r>
          </a:p>
        </p:txBody>
      </p:sp>
      <p:sp>
        <p:nvSpPr>
          <p:cNvPr id="24" name="TextBox 23">
            <a:extLst>
              <a:ext uri="{FF2B5EF4-FFF2-40B4-BE49-F238E27FC236}">
                <a16:creationId xmlns:a16="http://schemas.microsoft.com/office/drawing/2014/main" id="{8817D9D2-5828-3B2F-866B-70A9AA8B8864}"/>
              </a:ext>
            </a:extLst>
          </p:cNvPr>
          <p:cNvSpPr txBox="1"/>
          <p:nvPr/>
        </p:nvSpPr>
        <p:spPr>
          <a:xfrm>
            <a:off x="503099" y="2853962"/>
            <a:ext cx="1188581" cy="830997"/>
          </a:xfrm>
          <a:prstGeom prst="rect">
            <a:avLst/>
          </a:prstGeom>
          <a:noFill/>
        </p:spPr>
        <p:txBody>
          <a:bodyPr wrap="square" rtlCol="0">
            <a:spAutoFit/>
          </a:bodyPr>
          <a:lstStyle/>
          <a:p>
            <a:pPr algn="l"/>
            <a:r>
              <a:rPr lang="en-US" sz="1200" dirty="0">
                <a:latin typeface="Calibri Light" panose="020F0302020204030204" pitchFamily="34" charset="0"/>
                <a:ea typeface="Times New Roman" panose="02020603050405020304" pitchFamily="18" charset="0"/>
                <a:cs typeface="Calibri Light" panose="020F0302020204030204" pitchFamily="34" charset="0"/>
              </a:rPr>
              <a:t>I</a:t>
            </a:r>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ntroduce the</a:t>
            </a:r>
          </a:p>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problem, issue,</a:t>
            </a:r>
          </a:p>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important</a:t>
            </a:r>
          </a:p>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foundations</a:t>
            </a:r>
            <a:endParaRPr lang="en-US" sz="1200" dirty="0"/>
          </a:p>
        </p:txBody>
      </p:sp>
      <p:pic>
        <p:nvPicPr>
          <p:cNvPr id="35" name="Picture 2">
            <a:extLst>
              <a:ext uri="{FF2B5EF4-FFF2-40B4-BE49-F238E27FC236}">
                <a16:creationId xmlns:a16="http://schemas.microsoft.com/office/drawing/2014/main" id="{C9E613CF-20E3-B11F-72C4-B54D8BA35174}"/>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65011" y="2251177"/>
            <a:ext cx="216564" cy="299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40" name="TextBox 39">
            <a:extLst>
              <a:ext uri="{FF2B5EF4-FFF2-40B4-BE49-F238E27FC236}">
                <a16:creationId xmlns:a16="http://schemas.microsoft.com/office/drawing/2014/main" id="{4C737555-4782-DA45-9351-A35DA0492BCD}"/>
              </a:ext>
            </a:extLst>
          </p:cNvPr>
          <p:cNvSpPr txBox="1"/>
          <p:nvPr/>
        </p:nvSpPr>
        <p:spPr>
          <a:xfrm>
            <a:off x="2178955" y="1996772"/>
            <a:ext cx="1274185" cy="783193"/>
          </a:xfrm>
          <a:prstGeom prst="roundRect">
            <a:avLst/>
          </a:prstGeom>
          <a:solidFill>
            <a:srgbClr val="065F7F">
              <a:alpha val="60000"/>
            </a:srgb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solidFill>
                  <a:schemeClr val="bg1"/>
                </a:solidFill>
                <a:latin typeface="Calibri Light" panose="020F0302020204030204" pitchFamily="34" charset="0"/>
                <a:cs typeface="Calibri Light" panose="020F0302020204030204" pitchFamily="34" charset="0"/>
              </a:rPr>
              <a:t>2</a:t>
            </a:r>
          </a:p>
          <a:p>
            <a:r>
              <a:rPr lang="en-US" sz="1600" spc="-30" dirty="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rPr>
              <a:t>Investigation</a:t>
            </a:r>
          </a:p>
        </p:txBody>
      </p:sp>
      <p:sp>
        <p:nvSpPr>
          <p:cNvPr id="26" name="TextBox 25">
            <a:extLst>
              <a:ext uri="{FF2B5EF4-FFF2-40B4-BE49-F238E27FC236}">
                <a16:creationId xmlns:a16="http://schemas.microsoft.com/office/drawing/2014/main" id="{8A0DCB41-090A-58AC-C7DB-3BE2A2461D31}"/>
              </a:ext>
            </a:extLst>
          </p:cNvPr>
          <p:cNvSpPr txBox="1"/>
          <p:nvPr/>
        </p:nvSpPr>
        <p:spPr>
          <a:xfrm>
            <a:off x="2223947" y="2853962"/>
            <a:ext cx="1188581" cy="1015663"/>
          </a:xfrm>
          <a:prstGeom prst="rect">
            <a:avLst/>
          </a:prstGeom>
          <a:noFill/>
        </p:spPr>
        <p:txBody>
          <a:bodyPr wrap="square" rtlCol="0">
            <a:spAutoFit/>
          </a:bodyPr>
          <a:lstStyle/>
          <a:p>
            <a:pPr algn="l"/>
            <a:r>
              <a:rPr lang="en-US" sz="1200" dirty="0">
                <a:latin typeface="Calibri Light" panose="020F0302020204030204" pitchFamily="34" charset="0"/>
                <a:ea typeface="Times New Roman" panose="02020603050405020304" pitchFamily="18" charset="0"/>
                <a:cs typeface="Calibri Light" panose="020F0302020204030204" pitchFamily="34" charset="0"/>
              </a:rPr>
              <a:t>I</a:t>
            </a:r>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nvestigate</a:t>
            </a:r>
          </a:p>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relevant</a:t>
            </a:r>
          </a:p>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perspectives,</a:t>
            </a:r>
          </a:p>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presented evidence</a:t>
            </a:r>
            <a:endParaRPr lang="en-US" sz="1200" dirty="0"/>
          </a:p>
        </p:txBody>
      </p:sp>
      <p:pic>
        <p:nvPicPr>
          <p:cNvPr id="44" name="Picture 2">
            <a:extLst>
              <a:ext uri="{FF2B5EF4-FFF2-40B4-BE49-F238E27FC236}">
                <a16:creationId xmlns:a16="http://schemas.microsoft.com/office/drawing/2014/main" id="{6D8BEC47-C025-8A74-26FF-67BED4C7334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83431" y="2251177"/>
            <a:ext cx="216564" cy="299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41" name="TextBox 40">
            <a:extLst>
              <a:ext uri="{FF2B5EF4-FFF2-40B4-BE49-F238E27FC236}">
                <a16:creationId xmlns:a16="http://schemas.microsoft.com/office/drawing/2014/main" id="{55B6DB2C-660E-C417-3A15-AC8D63B3890C}"/>
              </a:ext>
            </a:extLst>
          </p:cNvPr>
          <p:cNvSpPr txBox="1"/>
          <p:nvPr/>
        </p:nvSpPr>
        <p:spPr>
          <a:xfrm>
            <a:off x="3892232" y="1996772"/>
            <a:ext cx="1274185" cy="783193"/>
          </a:xfrm>
          <a:prstGeom prst="roundRect">
            <a:avLst/>
          </a:prstGeom>
          <a:solidFill>
            <a:srgbClr val="065F7F">
              <a:alpha val="69804"/>
            </a:srgb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solidFill>
                  <a:schemeClr val="bg1"/>
                </a:solidFill>
                <a:latin typeface="Calibri Light" panose="020F0302020204030204" pitchFamily="34" charset="0"/>
                <a:cs typeface="Calibri Light" panose="020F0302020204030204" pitchFamily="34" charset="0"/>
              </a:rPr>
              <a:t>3</a:t>
            </a:r>
          </a:p>
          <a:p>
            <a:r>
              <a:rPr lang="en-US" sz="1600" spc="-150" dirty="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rPr>
              <a:t>Argumentation</a:t>
            </a:r>
          </a:p>
        </p:txBody>
      </p:sp>
      <p:sp>
        <p:nvSpPr>
          <p:cNvPr id="28" name="TextBox 27">
            <a:extLst>
              <a:ext uri="{FF2B5EF4-FFF2-40B4-BE49-F238E27FC236}">
                <a16:creationId xmlns:a16="http://schemas.microsoft.com/office/drawing/2014/main" id="{B767B427-47B4-9EBB-2BB2-45000DC897C5}"/>
              </a:ext>
            </a:extLst>
          </p:cNvPr>
          <p:cNvSpPr txBox="1"/>
          <p:nvPr/>
        </p:nvSpPr>
        <p:spPr>
          <a:xfrm>
            <a:off x="3944795" y="2853962"/>
            <a:ext cx="1188581" cy="830997"/>
          </a:xfrm>
          <a:prstGeom prst="rect">
            <a:avLst/>
          </a:prstGeom>
          <a:noFill/>
        </p:spPr>
        <p:txBody>
          <a:bodyPr wrap="square" rtlCol="0">
            <a:spAutoFit/>
          </a:bodyPr>
          <a:lstStyle/>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Prosecute, defend</a:t>
            </a:r>
          </a:p>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ideas with clear</a:t>
            </a:r>
          </a:p>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reasoning</a:t>
            </a:r>
            <a:endParaRPr lang="en-US" sz="1200" dirty="0"/>
          </a:p>
        </p:txBody>
      </p:sp>
      <p:pic>
        <p:nvPicPr>
          <p:cNvPr id="45" name="Picture 2">
            <a:extLst>
              <a:ext uri="{FF2B5EF4-FFF2-40B4-BE49-F238E27FC236}">
                <a16:creationId xmlns:a16="http://schemas.microsoft.com/office/drawing/2014/main" id="{D0779A8D-FB3C-A52B-1C0A-8C7D81A3BD3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01851" y="2251177"/>
            <a:ext cx="216564" cy="299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42" name="TextBox 41">
            <a:extLst>
              <a:ext uri="{FF2B5EF4-FFF2-40B4-BE49-F238E27FC236}">
                <a16:creationId xmlns:a16="http://schemas.microsoft.com/office/drawing/2014/main" id="{4F9EB7FA-2BF3-F7A0-B5A5-618EDA04E854}"/>
              </a:ext>
            </a:extLst>
          </p:cNvPr>
          <p:cNvSpPr txBox="1"/>
          <p:nvPr/>
        </p:nvSpPr>
        <p:spPr>
          <a:xfrm>
            <a:off x="5605509" y="1996772"/>
            <a:ext cx="1274185" cy="783193"/>
          </a:xfrm>
          <a:prstGeom prst="roundRect">
            <a:avLst/>
          </a:prstGeom>
          <a:solidFill>
            <a:srgbClr val="065F7F">
              <a:alpha val="80000"/>
            </a:srgb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solidFill>
                  <a:schemeClr val="bg1"/>
                </a:solidFill>
                <a:latin typeface="Calibri Light" panose="020F0302020204030204" pitchFamily="34" charset="0"/>
                <a:cs typeface="Calibri Light" panose="020F0302020204030204" pitchFamily="34" charset="0"/>
              </a:rPr>
              <a:t>4</a:t>
            </a:r>
          </a:p>
          <a:p>
            <a:r>
              <a:rPr lang="en-US" sz="1600" dirty="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rPr>
              <a:t>Examination</a:t>
            </a:r>
          </a:p>
        </p:txBody>
      </p:sp>
      <p:sp>
        <p:nvSpPr>
          <p:cNvPr id="30" name="TextBox 29">
            <a:extLst>
              <a:ext uri="{FF2B5EF4-FFF2-40B4-BE49-F238E27FC236}">
                <a16:creationId xmlns:a16="http://schemas.microsoft.com/office/drawing/2014/main" id="{C8C2475B-A225-8BCC-997D-6F7C350D80EA}"/>
              </a:ext>
            </a:extLst>
          </p:cNvPr>
          <p:cNvSpPr txBox="1"/>
          <p:nvPr/>
        </p:nvSpPr>
        <p:spPr>
          <a:xfrm>
            <a:off x="5665643" y="2853962"/>
            <a:ext cx="1188581" cy="830997"/>
          </a:xfrm>
          <a:prstGeom prst="rect">
            <a:avLst/>
          </a:prstGeom>
          <a:noFill/>
        </p:spPr>
        <p:txBody>
          <a:bodyPr wrap="square" rtlCol="0">
            <a:spAutoFit/>
          </a:bodyPr>
          <a:lstStyle/>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Cross-examine</a:t>
            </a:r>
          </a:p>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Perspectives</a:t>
            </a:r>
          </a:p>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(own and others’)</a:t>
            </a:r>
            <a:endParaRPr lang="en-US" sz="1200" dirty="0"/>
          </a:p>
        </p:txBody>
      </p:sp>
      <p:pic>
        <p:nvPicPr>
          <p:cNvPr id="46" name="Picture 2">
            <a:extLst>
              <a:ext uri="{FF2B5EF4-FFF2-40B4-BE49-F238E27FC236}">
                <a16:creationId xmlns:a16="http://schemas.microsoft.com/office/drawing/2014/main" id="{06B89978-F8F5-5CD7-A9AD-1527BAB137E6}"/>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20272" y="2251177"/>
            <a:ext cx="216564" cy="299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43" name="TextBox 42">
            <a:extLst>
              <a:ext uri="{FF2B5EF4-FFF2-40B4-BE49-F238E27FC236}">
                <a16:creationId xmlns:a16="http://schemas.microsoft.com/office/drawing/2014/main" id="{F7D22B96-1200-EE6B-AAE6-E3B9EF9A29F4}"/>
              </a:ext>
            </a:extLst>
          </p:cNvPr>
          <p:cNvSpPr txBox="1"/>
          <p:nvPr/>
        </p:nvSpPr>
        <p:spPr>
          <a:xfrm>
            <a:off x="7318784" y="1996772"/>
            <a:ext cx="1274185" cy="783193"/>
          </a:xfrm>
          <a:prstGeom prst="roundRect">
            <a:avLst/>
          </a:prstGeom>
          <a:solidFill>
            <a:srgbClr val="065F7F"/>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a:solidFill>
                  <a:schemeClr val="bg1"/>
                </a:solidFill>
                <a:latin typeface="Calibri Light" panose="020F0302020204030204" pitchFamily="34" charset="0"/>
                <a:cs typeface="Calibri Light" panose="020F0302020204030204" pitchFamily="34" charset="0"/>
              </a:rPr>
              <a:t>5</a:t>
            </a:r>
          </a:p>
          <a:p>
            <a:r>
              <a:rPr lang="en-US" sz="1600" dirty="0">
                <a:solidFill>
                  <a:schemeClr val="bg1"/>
                </a:solidFill>
                <a:effectLst/>
                <a:latin typeface="Calibri Light" panose="020F0302020204030204" pitchFamily="34" charset="0"/>
                <a:ea typeface="Times New Roman" panose="02020603050405020304" pitchFamily="18" charset="0"/>
                <a:cs typeface="Calibri Light" panose="020F0302020204030204" pitchFamily="34" charset="0"/>
              </a:rPr>
              <a:t>Conclusion</a:t>
            </a:r>
          </a:p>
        </p:txBody>
      </p:sp>
      <p:sp>
        <p:nvSpPr>
          <p:cNvPr id="32" name="TextBox 31">
            <a:extLst>
              <a:ext uri="{FF2B5EF4-FFF2-40B4-BE49-F238E27FC236}">
                <a16:creationId xmlns:a16="http://schemas.microsoft.com/office/drawing/2014/main" id="{901F506B-9DDD-5BF8-C72F-D771F966897F}"/>
              </a:ext>
            </a:extLst>
          </p:cNvPr>
          <p:cNvSpPr txBox="1"/>
          <p:nvPr/>
        </p:nvSpPr>
        <p:spPr>
          <a:xfrm>
            <a:off x="7386489" y="2853962"/>
            <a:ext cx="1188581" cy="646331"/>
          </a:xfrm>
          <a:prstGeom prst="rect">
            <a:avLst/>
          </a:prstGeom>
          <a:noFill/>
        </p:spPr>
        <p:txBody>
          <a:bodyPr wrap="square" rtlCol="0">
            <a:spAutoFit/>
          </a:bodyPr>
          <a:lstStyle/>
          <a:p>
            <a:pPr algn="l"/>
            <a:r>
              <a:rPr lang="en-US" sz="1200" dirty="0">
                <a:latin typeface="Calibri Light" panose="020F0302020204030204" pitchFamily="34" charset="0"/>
                <a:ea typeface="Times New Roman" panose="02020603050405020304" pitchFamily="18" charset="0"/>
                <a:cs typeface="Calibri Light" panose="020F0302020204030204" pitchFamily="34" charset="0"/>
              </a:rPr>
              <a:t>R</a:t>
            </a:r>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each an</a:t>
            </a:r>
          </a:p>
          <a:p>
            <a:pPr algn="l"/>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Informed ‘verdict’</a:t>
            </a:r>
            <a:endParaRPr lang="en-US" sz="1200" dirty="0"/>
          </a:p>
        </p:txBody>
      </p:sp>
      <p:pic>
        <p:nvPicPr>
          <p:cNvPr id="5" name="Picture 7">
            <a:extLst>
              <a:ext uri="{FF2B5EF4-FFF2-40B4-BE49-F238E27FC236}">
                <a16:creationId xmlns:a16="http://schemas.microsoft.com/office/drawing/2014/main" id="{C8E6FF2C-569A-BCA6-A1F1-E26F0159242B}"/>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47664" y="4521200"/>
            <a:ext cx="583882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924488884"/>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mj-ea"/>
                <a:cs typeface="Novecento wide Book"/>
                <a:sym typeface="Novecento wide Book" charset="0"/>
              </a:rPr>
              <a:t>Important Keys to Good Research Mindsets</a:t>
            </a: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16</a:t>
            </a:fld>
            <a:endParaRPr lang="en" dirty="0">
              <a:solidFill>
                <a:srgbClr val="000000"/>
              </a:solidFill>
              <a:latin typeface="Calibri Light" panose="020F0302020204030204" pitchFamily="34" charset="0"/>
              <a:cs typeface="Calibri Light" panose="020F0302020204030204" pitchFamily="34" charset="0"/>
            </a:endParaRPr>
          </a:p>
        </p:txBody>
      </p:sp>
      <p:sp>
        <p:nvSpPr>
          <p:cNvPr id="3" name="Text Placeholder 2"/>
          <p:cNvSpPr>
            <a:spLocks noGrp="1"/>
          </p:cNvSpPr>
          <p:nvPr>
            <p:ph type="body" sz="quarter" idx="10"/>
          </p:nvPr>
        </p:nvSpPr>
        <p:spPr>
          <a:xfrm>
            <a:off x="1619672" y="1203598"/>
            <a:ext cx="6126857" cy="3240137"/>
          </a:xfrm>
        </p:spPr>
        <p:txBody>
          <a:bodyPr>
            <a:noAutofit/>
          </a:bodyPr>
          <a:lstStyle/>
          <a:p>
            <a:pPr marL="342900" marR="0" lvl="0" indent="-182880">
              <a:lnSpc>
                <a:spcPct val="150000"/>
              </a:lnSpc>
              <a:spcBef>
                <a:spcPts val="0"/>
              </a:spcBef>
              <a:spcAft>
                <a:spcPts val="0"/>
              </a:spcAft>
              <a:buSzPct val="85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Bracket personal feelings</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182880">
              <a:lnSpc>
                <a:spcPct val="150000"/>
              </a:lnSpc>
              <a:spcBef>
                <a:spcPts val="0"/>
              </a:spcBef>
              <a:spcAft>
                <a:spcPts val="0"/>
              </a:spcAft>
              <a:buSzPct val="85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Examine a lot of different angles</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182880">
              <a:lnSpc>
                <a:spcPct val="150000"/>
              </a:lnSpc>
              <a:spcBef>
                <a:spcPts val="0"/>
              </a:spcBef>
              <a:spcAft>
                <a:spcPts val="0"/>
              </a:spcAft>
              <a:buSzPct val="85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Check and recheck for accuracy</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182880">
              <a:lnSpc>
                <a:spcPct val="150000"/>
              </a:lnSpc>
              <a:spcBef>
                <a:spcPts val="0"/>
              </a:spcBef>
              <a:spcAft>
                <a:spcPts val="0"/>
              </a:spcAft>
              <a:buSzPct val="85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Check logic, systemic understanding (key is knowing epistemic approach)</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182880">
              <a:lnSpc>
                <a:spcPct val="150000"/>
              </a:lnSpc>
              <a:spcBef>
                <a:spcPts val="0"/>
              </a:spcBef>
              <a:spcAft>
                <a:spcPts val="0"/>
              </a:spcAft>
              <a:buSzPct val="85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Look for potential flaws</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182880">
              <a:lnSpc>
                <a:spcPct val="150000"/>
              </a:lnSpc>
              <a:spcBef>
                <a:spcPts val="0"/>
              </a:spcBef>
              <a:spcAft>
                <a:spcPts val="0"/>
              </a:spcAft>
              <a:buSzPct val="85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Aiming to find consensus, common ground</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182880">
              <a:lnSpc>
                <a:spcPct val="150000"/>
              </a:lnSpc>
              <a:spcBef>
                <a:spcPts val="0"/>
              </a:spcBef>
              <a:spcAft>
                <a:spcPts val="0"/>
              </a:spcAft>
              <a:buSzPct val="85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Fact-checking against interpretations</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182880">
              <a:lnSpc>
                <a:spcPct val="150000"/>
              </a:lnSpc>
              <a:spcBef>
                <a:spcPts val="0"/>
              </a:spcBef>
              <a:spcAft>
                <a:spcPts val="0"/>
              </a:spcAft>
              <a:buSzPct val="85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Understanding process for collection, analysis of information-as-given</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182880">
              <a:lnSpc>
                <a:spcPct val="150000"/>
              </a:lnSpc>
              <a:spcBef>
                <a:spcPts val="0"/>
              </a:spcBef>
              <a:spcAft>
                <a:spcPts val="0"/>
              </a:spcAft>
              <a:buSzPct val="85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Reviewing, investigating undeclared assumptions, biases</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182880">
              <a:lnSpc>
                <a:spcPct val="150000"/>
              </a:lnSpc>
              <a:spcBef>
                <a:spcPts val="0"/>
              </a:spcBef>
              <a:spcAft>
                <a:spcPts val="0"/>
              </a:spcAft>
              <a:buSzPct val="85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Consideration of alternatives</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pic>
        <p:nvPicPr>
          <p:cNvPr id="5" name="Picture 7">
            <a:extLst>
              <a:ext uri="{FF2B5EF4-FFF2-40B4-BE49-F238E27FC236}">
                <a16:creationId xmlns:a16="http://schemas.microsoft.com/office/drawing/2014/main" id="{B71AAF98-5A70-3A01-7F00-D35910703D31}"/>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47664" y="4521200"/>
            <a:ext cx="583882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9">
            <a:extLst>
              <a:ext uri="{FF2B5EF4-FFF2-40B4-BE49-F238E27FC236}">
                <a16:creationId xmlns:a16="http://schemas.microsoft.com/office/drawing/2014/main" id="{6BA677E6-656A-72EB-C0DA-15594B7B39CD}"/>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233389118"/>
      </p:ext>
    </p:extLst>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mj-ea"/>
                <a:cs typeface="Novecento wide Book"/>
                <a:sym typeface="Novecento wide Book" charset="0"/>
              </a:rPr>
              <a:t>Who Are You As a Researcher?</a:t>
            </a: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17</a:t>
            </a:fld>
            <a:endParaRPr lang="en" dirty="0">
              <a:solidFill>
                <a:srgbClr val="000000"/>
              </a:solidFill>
              <a:latin typeface="Calibri Light" panose="020F0302020204030204" pitchFamily="34" charset="0"/>
              <a:cs typeface="Calibri Light" panose="020F0302020204030204" pitchFamily="34" charset="0"/>
            </a:endParaRPr>
          </a:p>
        </p:txBody>
      </p:sp>
      <p:pic>
        <p:nvPicPr>
          <p:cNvPr id="7" name="Picture 9">
            <a:extLst>
              <a:ext uri="{FF2B5EF4-FFF2-40B4-BE49-F238E27FC236}">
                <a16:creationId xmlns:a16="http://schemas.microsoft.com/office/drawing/2014/main" id="{E973994B-B9DF-0EC4-0350-C13B2CC423E5}"/>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nvGrpSpPr>
          <p:cNvPr id="11" name="Group 10">
            <a:extLst>
              <a:ext uri="{FF2B5EF4-FFF2-40B4-BE49-F238E27FC236}">
                <a16:creationId xmlns:a16="http://schemas.microsoft.com/office/drawing/2014/main" id="{B2B31ED1-596E-5C68-1E92-4A22237678D4}"/>
              </a:ext>
              <a:ext uri="{C183D7F6-B498-43B3-948B-1728B52AA6E4}">
                <adec:decorative xmlns:adec="http://schemas.microsoft.com/office/drawing/2017/decorative" val="1"/>
              </a:ext>
            </a:extLst>
          </p:cNvPr>
          <p:cNvGrpSpPr/>
          <p:nvPr/>
        </p:nvGrpSpPr>
        <p:grpSpPr>
          <a:xfrm>
            <a:off x="3816393" y="1443429"/>
            <a:ext cx="1463852" cy="1272337"/>
            <a:chOff x="3816393" y="1087348"/>
            <a:chExt cx="1463852" cy="1272337"/>
          </a:xfrm>
        </p:grpSpPr>
        <p:pic>
          <p:nvPicPr>
            <p:cNvPr id="12" name="Picture 3">
              <a:extLst>
                <a:ext uri="{FF2B5EF4-FFF2-40B4-BE49-F238E27FC236}">
                  <a16:creationId xmlns:a16="http://schemas.microsoft.com/office/drawing/2014/main" id="{DBDD5410-3FE0-631D-7EA3-C9B2CB5729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16393" y="1121444"/>
              <a:ext cx="1463852" cy="1238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3" name="TextBox 12">
              <a:extLst>
                <a:ext uri="{FF2B5EF4-FFF2-40B4-BE49-F238E27FC236}">
                  <a16:creationId xmlns:a16="http://schemas.microsoft.com/office/drawing/2014/main" id="{65D357BF-1675-16C9-EF9E-859AF6692BBE}"/>
                </a:ext>
              </a:extLst>
            </p:cNvPr>
            <p:cNvSpPr txBox="1"/>
            <p:nvPr/>
          </p:nvSpPr>
          <p:spPr>
            <a:xfrm>
              <a:off x="4375458" y="1087348"/>
              <a:ext cx="345722" cy="1200329"/>
            </a:xfrm>
            <a:prstGeom prst="rect">
              <a:avLst/>
            </a:prstGeom>
            <a:noFill/>
          </p:spPr>
          <p:txBody>
            <a:bodyPr wrap="square" rtlCol="0">
              <a:spAutoFit/>
            </a:bodyPr>
            <a:lstStyle/>
            <a:p>
              <a:r>
                <a:rPr lang="en-US" sz="7200" dirty="0" err="1">
                  <a:ln w="19050">
                    <a:solidFill>
                      <a:schemeClr val="bg1"/>
                    </a:solidFill>
                  </a:ln>
                  <a:solidFill>
                    <a:schemeClr val="bg1"/>
                  </a:solidFill>
                  <a:latin typeface="Calibri" panose="020F0502020204030204" pitchFamily="34" charset="0"/>
                  <a:cs typeface="Calibri" panose="020F0502020204030204" pitchFamily="34" charset="0"/>
                </a:rPr>
                <a:t>i</a:t>
              </a:r>
              <a:endParaRPr lang="en-US" sz="7200" dirty="0">
                <a:ln w="19050">
                  <a:solidFill>
                    <a:schemeClr val="bg1"/>
                  </a:solidFill>
                </a:ln>
                <a:solidFill>
                  <a:schemeClr val="bg1"/>
                </a:solidFill>
                <a:latin typeface="Calibri" panose="020F0502020204030204" pitchFamily="34" charset="0"/>
                <a:cs typeface="Calibri" panose="020F0502020204030204" pitchFamily="34" charset="0"/>
              </a:endParaRPr>
            </a:p>
          </p:txBody>
        </p:sp>
      </p:grpSp>
      <p:sp>
        <p:nvSpPr>
          <p:cNvPr id="9" name="Content Placeholder 1">
            <a:extLst>
              <a:ext uri="{FF2B5EF4-FFF2-40B4-BE49-F238E27FC236}">
                <a16:creationId xmlns:a16="http://schemas.microsoft.com/office/drawing/2014/main" id="{FBBEBA0F-14EB-1372-1CAD-EB31DB49551A}"/>
              </a:ext>
            </a:extLst>
          </p:cNvPr>
          <p:cNvSpPr txBox="1">
            <a:spLocks/>
          </p:cNvSpPr>
          <p:nvPr/>
        </p:nvSpPr>
        <p:spPr>
          <a:xfrm>
            <a:off x="1367644" y="2751770"/>
            <a:ext cx="6408712" cy="1044116"/>
          </a:xfrm>
          <a:prstGeom prst="rect">
            <a:avLst/>
          </a:prstGeom>
        </p:spPr>
        <p:txBody>
          <a:bodyPr/>
          <a:lstStyle>
            <a:lvl1pPr marL="295275" indent="-295275" algn="ctr" rtl="0" eaLnBrk="0" fontAlgn="base" hangingPunct="0">
              <a:spcBef>
                <a:spcPts val="1950"/>
              </a:spcBef>
              <a:spcAft>
                <a:spcPct val="0"/>
              </a:spcAft>
              <a:defRPr sz="5400">
                <a:solidFill>
                  <a:srgbClr val="343434"/>
                </a:solidFill>
                <a:latin typeface="+mn-lt"/>
                <a:ea typeface="+mn-ea"/>
                <a:cs typeface="+mn-cs"/>
                <a:sym typeface="Josefin Slab" charset="0"/>
              </a:defRPr>
            </a:lvl1pPr>
            <a:lvl2pPr marL="300038" indent="-300038" algn="ctr" rtl="0" eaLnBrk="0" fontAlgn="base" hangingPunct="0">
              <a:spcBef>
                <a:spcPts val="1950"/>
              </a:spcBef>
              <a:spcAft>
                <a:spcPct val="0"/>
              </a:spcAft>
              <a:defRPr sz="3600">
                <a:solidFill>
                  <a:srgbClr val="343434"/>
                </a:solidFill>
                <a:latin typeface="+mn-lt"/>
                <a:ea typeface="+mn-ea"/>
                <a:cs typeface="+mn-cs"/>
                <a:sym typeface="Josefin Slab" charset="0"/>
              </a:defRPr>
            </a:lvl2pPr>
            <a:lvl3pPr marL="300038" indent="-300038" algn="ctr" rtl="0" eaLnBrk="0" fontAlgn="base" hangingPunct="0">
              <a:spcBef>
                <a:spcPts val="1950"/>
              </a:spcBef>
              <a:spcAft>
                <a:spcPct val="0"/>
              </a:spcAft>
              <a:defRPr sz="2700">
                <a:solidFill>
                  <a:srgbClr val="343434"/>
                </a:solidFill>
                <a:latin typeface="+mn-lt"/>
                <a:ea typeface="+mn-ea"/>
                <a:cs typeface="+mn-cs"/>
                <a:sym typeface="Josefin Slab" charset="0"/>
              </a:defRPr>
            </a:lvl3pPr>
            <a:lvl4pPr marL="300038" indent="-300038" algn="ctr" rtl="0" eaLnBrk="0" fontAlgn="base" hangingPunct="0">
              <a:spcBef>
                <a:spcPts val="1950"/>
              </a:spcBef>
              <a:spcAft>
                <a:spcPct val="0"/>
              </a:spcAft>
              <a:defRPr sz="2400">
                <a:solidFill>
                  <a:srgbClr val="343434"/>
                </a:solidFill>
                <a:latin typeface="+mn-lt"/>
                <a:ea typeface="+mn-ea"/>
                <a:cs typeface="+mn-cs"/>
                <a:sym typeface="Josefin Slab" charset="0"/>
              </a:defRPr>
            </a:lvl4pPr>
            <a:lvl5pPr marL="300038" indent="-300038" algn="ctr" rtl="0" eaLnBrk="0" fontAlgn="base" hangingPunct="0">
              <a:spcBef>
                <a:spcPts val="1950"/>
              </a:spcBef>
              <a:spcAft>
                <a:spcPct val="0"/>
              </a:spcAft>
              <a:defRPr>
                <a:solidFill>
                  <a:srgbClr val="343434"/>
                </a:solidFill>
                <a:latin typeface="+mn-lt"/>
                <a:ea typeface="+mn-ea"/>
                <a:cs typeface="+mn-cs"/>
                <a:sym typeface="Josefin Slab" charset="0"/>
              </a:defRPr>
            </a:lvl5pPr>
            <a:lvl6pPr marL="471488" indent="-300038" algn="ctr" rtl="0" fontAlgn="base">
              <a:spcBef>
                <a:spcPts val="1950"/>
              </a:spcBef>
              <a:spcAft>
                <a:spcPct val="0"/>
              </a:spcAft>
              <a:defRPr sz="1800">
                <a:solidFill>
                  <a:srgbClr val="343434"/>
                </a:solidFill>
                <a:latin typeface="+mn-lt"/>
                <a:ea typeface="+mn-ea"/>
                <a:cs typeface="+mn-cs"/>
                <a:sym typeface="Josefin Slab" charset="0"/>
              </a:defRPr>
            </a:lvl6pPr>
            <a:lvl7pPr marL="642938" indent="-300038" algn="ctr" rtl="0" fontAlgn="base">
              <a:spcBef>
                <a:spcPts val="1950"/>
              </a:spcBef>
              <a:spcAft>
                <a:spcPct val="0"/>
              </a:spcAft>
              <a:defRPr sz="1800">
                <a:solidFill>
                  <a:srgbClr val="343434"/>
                </a:solidFill>
                <a:latin typeface="+mn-lt"/>
                <a:ea typeface="+mn-ea"/>
                <a:cs typeface="+mn-cs"/>
                <a:sym typeface="Josefin Slab" charset="0"/>
              </a:defRPr>
            </a:lvl7pPr>
            <a:lvl8pPr marL="814388" indent="-300038" algn="ctr" rtl="0" fontAlgn="base">
              <a:spcBef>
                <a:spcPts val="1950"/>
              </a:spcBef>
              <a:spcAft>
                <a:spcPct val="0"/>
              </a:spcAft>
              <a:defRPr sz="1800">
                <a:solidFill>
                  <a:srgbClr val="343434"/>
                </a:solidFill>
                <a:latin typeface="+mn-lt"/>
                <a:ea typeface="+mn-ea"/>
                <a:cs typeface="+mn-cs"/>
                <a:sym typeface="Josefin Slab" charset="0"/>
              </a:defRPr>
            </a:lvl8pPr>
            <a:lvl9pPr marL="985838" indent="-300038" algn="ctr" rtl="0" fontAlgn="base">
              <a:spcBef>
                <a:spcPts val="1950"/>
              </a:spcBef>
              <a:spcAft>
                <a:spcPct val="0"/>
              </a:spcAft>
              <a:defRPr sz="1800">
                <a:solidFill>
                  <a:srgbClr val="343434"/>
                </a:solidFill>
                <a:latin typeface="+mn-lt"/>
                <a:ea typeface="+mn-ea"/>
                <a:cs typeface="+mn-cs"/>
                <a:sym typeface="Josefin Slab" charset="0"/>
              </a:defRPr>
            </a:lvl9pPr>
          </a:lstStyle>
          <a:p>
            <a:pPr marL="0" marR="0" indent="0">
              <a:spcBef>
                <a:spcPts val="0"/>
              </a:spcBef>
              <a:spcAft>
                <a:spcPts val="0"/>
              </a:spcAft>
              <a:buNone/>
            </a:pP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Begin by providing a self-introduction with a focus on your personal worldview - consider such things as your cultural background, values that have been instilled in you via family, environment, school, etc., what your beliefs about knowledge and understanding are, and how you explore the world. Then, discuss how those beliefs, values, etc. play into your areas of personal, academic, and future career interests.</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pic>
        <p:nvPicPr>
          <p:cNvPr id="5" name="Picture 7">
            <a:extLst>
              <a:ext uri="{FF2B5EF4-FFF2-40B4-BE49-F238E27FC236}">
                <a16:creationId xmlns:a16="http://schemas.microsoft.com/office/drawing/2014/main" id="{7254F235-FE16-0B63-0735-D9B9192FFECD}"/>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47664" y="4521200"/>
            <a:ext cx="583882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52416849"/>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mj-ea"/>
                <a:cs typeface="Novecento wide Book"/>
                <a:sym typeface="Novecento wide Book" charset="0"/>
              </a:rPr>
              <a:t>Who Are You As a Researcher? (part 2)</a:t>
            </a: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18</a:t>
            </a:fld>
            <a:endParaRPr lang="en" dirty="0">
              <a:solidFill>
                <a:srgbClr val="000000"/>
              </a:solidFill>
              <a:latin typeface="Calibri Light" panose="020F0302020204030204" pitchFamily="34" charset="0"/>
              <a:cs typeface="Calibri Light" panose="020F0302020204030204" pitchFamily="34" charset="0"/>
            </a:endParaRPr>
          </a:p>
        </p:txBody>
      </p:sp>
      <p:pic>
        <p:nvPicPr>
          <p:cNvPr id="7" name="Picture 9">
            <a:extLst>
              <a:ext uri="{FF2B5EF4-FFF2-40B4-BE49-F238E27FC236}">
                <a16:creationId xmlns:a16="http://schemas.microsoft.com/office/drawing/2014/main" id="{E973994B-B9DF-0EC4-0350-C13B2CC423E5}"/>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 name="Text Placeholder 2"/>
          <p:cNvSpPr>
            <a:spLocks noGrp="1"/>
          </p:cNvSpPr>
          <p:nvPr>
            <p:ph type="body" sz="quarter" idx="10"/>
          </p:nvPr>
        </p:nvSpPr>
        <p:spPr>
          <a:xfrm>
            <a:off x="900113" y="1491630"/>
            <a:ext cx="7416800" cy="2808312"/>
          </a:xfrm>
        </p:spPr>
        <p:txBody>
          <a:bodyPr>
            <a:noAutofit/>
          </a:bodyPr>
          <a:lstStyle/>
          <a:p>
            <a:pPr marL="0" marR="0" indent="0">
              <a:spcBef>
                <a:spcPts val="900"/>
              </a:spcBef>
              <a:spcAft>
                <a:spcPts val="900"/>
              </a:spcAft>
              <a:buNone/>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C</a:t>
            </a: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onsider how your views manifest a specific approach to those personal, academic, and future career interests in addressing the following questions:</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457200" marR="0" lvl="2" indent="-182880">
              <a:spcBef>
                <a:spcPts val="0"/>
              </a:spcBef>
              <a:spcAft>
                <a:spcPts val="0"/>
              </a:spcAft>
              <a:buBlip>
                <a:blip r:embed="rId3"/>
              </a:buBlip>
              <a:tabLst>
                <a:tab pos="1371600" algn="l"/>
              </a:tabLst>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In what ways do you gather data or information in order to 'know' or 'understand' something in those areas of interest?</a:t>
            </a:r>
          </a:p>
          <a:p>
            <a:pPr marL="457200" marR="0" lvl="2" indent="-182880">
              <a:lnSpc>
                <a:spcPts val="1000"/>
              </a:lnSpc>
              <a:spcBef>
                <a:spcPts val="0"/>
              </a:spcBef>
              <a:spcAft>
                <a:spcPts val="0"/>
              </a:spcAft>
              <a:buNone/>
              <a:tabLst>
                <a:tab pos="1371600" algn="l"/>
              </a:tabLst>
            </a:pPr>
            <a:endParaRPr lang="en-US" sz="1400" dirty="0">
              <a:latin typeface="Calibri Light" panose="020F0302020204030204" pitchFamily="34" charset="0"/>
              <a:ea typeface="Times New Roman" panose="02020603050405020304" pitchFamily="18" charset="0"/>
              <a:cs typeface="Calibri Light" panose="020F0302020204030204" pitchFamily="34" charset="0"/>
            </a:endParaRPr>
          </a:p>
          <a:p>
            <a:pPr marL="457200" marR="0" lvl="2" indent="-182880">
              <a:spcBef>
                <a:spcPts val="0"/>
              </a:spcBef>
              <a:spcAft>
                <a:spcPts val="0"/>
              </a:spcAft>
              <a:buBlip>
                <a:blip r:embed="rId3"/>
              </a:buBlip>
              <a:tabLst>
                <a:tab pos="1371600" algn="l"/>
              </a:tabLst>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How do you prove (or accept proof) of a truth in these areas of interest? In other words, what is 'quality' work in these areas?</a:t>
            </a:r>
          </a:p>
          <a:p>
            <a:pPr marL="457200" marR="0" lvl="2" indent="-182880">
              <a:lnSpc>
                <a:spcPts val="1000"/>
              </a:lnSpc>
              <a:spcBef>
                <a:spcPts val="0"/>
              </a:spcBef>
              <a:spcAft>
                <a:spcPts val="0"/>
              </a:spcAft>
              <a:buNone/>
              <a:tabLst>
                <a:tab pos="1371600" algn="l"/>
              </a:tabLst>
            </a:pPr>
            <a:endParaRPr lang="en-US" sz="1400" dirty="0">
              <a:latin typeface="Calibri Light" panose="020F0302020204030204" pitchFamily="34" charset="0"/>
              <a:ea typeface="Times New Roman" panose="02020603050405020304" pitchFamily="18" charset="0"/>
              <a:cs typeface="Calibri Light" panose="020F0302020204030204" pitchFamily="34" charset="0"/>
            </a:endParaRPr>
          </a:p>
          <a:p>
            <a:pPr marL="457200" marR="0" lvl="2" indent="-182880">
              <a:spcBef>
                <a:spcPts val="0"/>
              </a:spcBef>
              <a:spcAft>
                <a:spcPts val="0"/>
              </a:spcAft>
              <a:buBlip>
                <a:blip r:embed="rId3"/>
              </a:buBlip>
              <a:tabLst>
                <a:tab pos="1371600" algn="l"/>
              </a:tabLst>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Do you believe that one 'way of knowing' is better (or more preferred or justified) than others? Justify your thoughts here.</a:t>
            </a:r>
          </a:p>
          <a:p>
            <a:pPr marL="457200" marR="0" lvl="2" indent="-182880">
              <a:lnSpc>
                <a:spcPts val="1000"/>
              </a:lnSpc>
              <a:spcBef>
                <a:spcPts val="0"/>
              </a:spcBef>
              <a:spcAft>
                <a:spcPts val="0"/>
              </a:spcAft>
              <a:buNone/>
              <a:tabLst>
                <a:tab pos="1371600" algn="l"/>
              </a:tabLst>
            </a:pPr>
            <a:endParaRPr lang="en-US" sz="1400" dirty="0">
              <a:latin typeface="Calibri Light" panose="020F0302020204030204" pitchFamily="34" charset="0"/>
              <a:ea typeface="Times New Roman" panose="02020603050405020304" pitchFamily="18" charset="0"/>
              <a:cs typeface="Calibri Light" panose="020F0302020204030204" pitchFamily="34" charset="0"/>
            </a:endParaRPr>
          </a:p>
          <a:p>
            <a:pPr marL="457200" marR="0" lvl="2" indent="-182880">
              <a:spcBef>
                <a:spcPts val="0"/>
              </a:spcBef>
              <a:spcAft>
                <a:spcPts val="0"/>
              </a:spcAft>
              <a:buBlip>
                <a:blip r:embed="rId3"/>
              </a:buBlip>
              <a:tabLst>
                <a:tab pos="1371600" algn="l"/>
              </a:tabLst>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What kinds of biases do you hold, and how will you work to ensure that they do not impact an objective approach to inquiry in your areas of interest?</a:t>
            </a:r>
            <a:endParaRPr lang="en-US" sz="1400" dirty="0">
              <a:latin typeface="Calibri Light" panose="020F0302020204030204" pitchFamily="34" charset="0"/>
              <a:ea typeface="Times New Roman" panose="02020603050405020304" pitchFamily="18" charset="0"/>
              <a:cs typeface="Calibri Light" panose="020F0302020204030204" pitchFamily="34" charset="0"/>
            </a:endParaRPr>
          </a:p>
        </p:txBody>
      </p:sp>
      <p:pic>
        <p:nvPicPr>
          <p:cNvPr id="5" name="Picture 7">
            <a:extLst>
              <a:ext uri="{FF2B5EF4-FFF2-40B4-BE49-F238E27FC236}">
                <a16:creationId xmlns:a16="http://schemas.microsoft.com/office/drawing/2014/main" id="{7254F235-FE16-0B63-0735-D9B9192FFECD}"/>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47664" y="4521200"/>
            <a:ext cx="5838825"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979621535"/>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mj-ea"/>
                <a:cs typeface="Novecento wide Book"/>
                <a:sym typeface="Novecento wide Book" charset="0"/>
              </a:rPr>
              <a:t>Who Are You As a Researcher? (part 3)</a:t>
            </a: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19</a:t>
            </a:fld>
            <a:endParaRPr lang="en" dirty="0">
              <a:solidFill>
                <a:srgbClr val="000000"/>
              </a:solidFill>
              <a:latin typeface="Calibri Light" panose="020F0302020204030204" pitchFamily="34" charset="0"/>
              <a:cs typeface="Calibri Light" panose="020F0302020204030204" pitchFamily="34" charset="0"/>
            </a:endParaRPr>
          </a:p>
        </p:txBody>
      </p:sp>
      <p:pic>
        <p:nvPicPr>
          <p:cNvPr id="7" name="Picture 9">
            <a:extLst>
              <a:ext uri="{FF2B5EF4-FFF2-40B4-BE49-F238E27FC236}">
                <a16:creationId xmlns:a16="http://schemas.microsoft.com/office/drawing/2014/main" id="{E973994B-B9DF-0EC4-0350-C13B2CC423E5}"/>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nvGrpSpPr>
          <p:cNvPr id="2" name="Group 1">
            <a:extLst>
              <a:ext uri="{FF2B5EF4-FFF2-40B4-BE49-F238E27FC236}">
                <a16:creationId xmlns:a16="http://schemas.microsoft.com/office/drawing/2014/main" id="{B86A6D45-F4A2-E23B-2E3B-9C755688A19E}"/>
              </a:ext>
              <a:ext uri="{C183D7F6-B498-43B3-948B-1728B52AA6E4}">
                <adec:decorative xmlns:adec="http://schemas.microsoft.com/office/drawing/2017/decorative" val="1"/>
              </a:ext>
            </a:extLst>
          </p:cNvPr>
          <p:cNvGrpSpPr/>
          <p:nvPr/>
        </p:nvGrpSpPr>
        <p:grpSpPr>
          <a:xfrm>
            <a:off x="3816393" y="1477525"/>
            <a:ext cx="1463852" cy="1238241"/>
            <a:chOff x="3816393" y="1477525"/>
            <a:chExt cx="1463852" cy="1238241"/>
          </a:xfrm>
        </p:grpSpPr>
        <p:pic>
          <p:nvPicPr>
            <p:cNvPr id="11" name="Picture 3">
              <a:extLst>
                <a:ext uri="{FF2B5EF4-FFF2-40B4-BE49-F238E27FC236}">
                  <a16:creationId xmlns:a16="http://schemas.microsoft.com/office/drawing/2014/main" id="{9F6530CD-E4C6-899B-E053-4CFD8AA8C18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16393" y="1477525"/>
              <a:ext cx="1463852" cy="1238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4" name="Google Shape;284;p26">
              <a:extLst>
                <a:ext uri="{FF2B5EF4-FFF2-40B4-BE49-F238E27FC236}">
                  <a16:creationId xmlns:a16="http://schemas.microsoft.com/office/drawing/2014/main" id="{5AF5DA5B-5117-F776-8389-B7713E174806}"/>
                </a:ext>
                <a:ext uri="{C183D7F6-B498-43B3-948B-1728B52AA6E4}">
                  <adec:decorative xmlns:adec="http://schemas.microsoft.com/office/drawing/2017/decorative" val="1"/>
                </a:ext>
              </a:extLst>
            </p:cNvPr>
            <p:cNvSpPr/>
            <p:nvPr/>
          </p:nvSpPr>
          <p:spPr>
            <a:xfrm rot="1820739">
              <a:off x="4234733" y="1651521"/>
              <a:ext cx="703108" cy="890248"/>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bg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 name="Content Placeholder 1">
            <a:extLst>
              <a:ext uri="{FF2B5EF4-FFF2-40B4-BE49-F238E27FC236}">
                <a16:creationId xmlns:a16="http://schemas.microsoft.com/office/drawing/2014/main" id="{C459287B-F41C-45BF-0B21-3E92AA3227D7}"/>
              </a:ext>
            </a:extLst>
          </p:cNvPr>
          <p:cNvSpPr txBox="1">
            <a:spLocks/>
          </p:cNvSpPr>
          <p:nvPr/>
        </p:nvSpPr>
        <p:spPr>
          <a:xfrm>
            <a:off x="1444816" y="2772813"/>
            <a:ext cx="6552728" cy="1044116"/>
          </a:xfrm>
          <a:prstGeom prst="rect">
            <a:avLst/>
          </a:prstGeom>
        </p:spPr>
        <p:txBody>
          <a:bodyPr/>
          <a:lstStyle>
            <a:lvl1pPr marL="295275" indent="-295275" algn="ctr" rtl="0" eaLnBrk="0" fontAlgn="base" hangingPunct="0">
              <a:spcBef>
                <a:spcPts val="1950"/>
              </a:spcBef>
              <a:spcAft>
                <a:spcPct val="0"/>
              </a:spcAft>
              <a:defRPr sz="5400">
                <a:solidFill>
                  <a:srgbClr val="343434"/>
                </a:solidFill>
                <a:latin typeface="+mn-lt"/>
                <a:ea typeface="+mn-ea"/>
                <a:cs typeface="+mn-cs"/>
                <a:sym typeface="Josefin Slab" charset="0"/>
              </a:defRPr>
            </a:lvl1pPr>
            <a:lvl2pPr marL="300038" indent="-300038" algn="ctr" rtl="0" eaLnBrk="0" fontAlgn="base" hangingPunct="0">
              <a:spcBef>
                <a:spcPts val="1950"/>
              </a:spcBef>
              <a:spcAft>
                <a:spcPct val="0"/>
              </a:spcAft>
              <a:defRPr sz="3600">
                <a:solidFill>
                  <a:srgbClr val="343434"/>
                </a:solidFill>
                <a:latin typeface="+mn-lt"/>
                <a:ea typeface="+mn-ea"/>
                <a:cs typeface="+mn-cs"/>
                <a:sym typeface="Josefin Slab" charset="0"/>
              </a:defRPr>
            </a:lvl2pPr>
            <a:lvl3pPr marL="300038" indent="-300038" algn="ctr" rtl="0" eaLnBrk="0" fontAlgn="base" hangingPunct="0">
              <a:spcBef>
                <a:spcPts val="1950"/>
              </a:spcBef>
              <a:spcAft>
                <a:spcPct val="0"/>
              </a:spcAft>
              <a:defRPr sz="2700">
                <a:solidFill>
                  <a:srgbClr val="343434"/>
                </a:solidFill>
                <a:latin typeface="+mn-lt"/>
                <a:ea typeface="+mn-ea"/>
                <a:cs typeface="+mn-cs"/>
                <a:sym typeface="Josefin Slab" charset="0"/>
              </a:defRPr>
            </a:lvl3pPr>
            <a:lvl4pPr marL="300038" indent="-300038" algn="ctr" rtl="0" eaLnBrk="0" fontAlgn="base" hangingPunct="0">
              <a:spcBef>
                <a:spcPts val="1950"/>
              </a:spcBef>
              <a:spcAft>
                <a:spcPct val="0"/>
              </a:spcAft>
              <a:defRPr sz="2400">
                <a:solidFill>
                  <a:srgbClr val="343434"/>
                </a:solidFill>
                <a:latin typeface="+mn-lt"/>
                <a:ea typeface="+mn-ea"/>
                <a:cs typeface="+mn-cs"/>
                <a:sym typeface="Josefin Slab" charset="0"/>
              </a:defRPr>
            </a:lvl4pPr>
            <a:lvl5pPr marL="300038" indent="-300038" algn="ctr" rtl="0" eaLnBrk="0" fontAlgn="base" hangingPunct="0">
              <a:spcBef>
                <a:spcPts val="1950"/>
              </a:spcBef>
              <a:spcAft>
                <a:spcPct val="0"/>
              </a:spcAft>
              <a:defRPr>
                <a:solidFill>
                  <a:srgbClr val="343434"/>
                </a:solidFill>
                <a:latin typeface="+mn-lt"/>
                <a:ea typeface="+mn-ea"/>
                <a:cs typeface="+mn-cs"/>
                <a:sym typeface="Josefin Slab" charset="0"/>
              </a:defRPr>
            </a:lvl5pPr>
            <a:lvl6pPr marL="471488" indent="-300038" algn="ctr" rtl="0" fontAlgn="base">
              <a:spcBef>
                <a:spcPts val="1950"/>
              </a:spcBef>
              <a:spcAft>
                <a:spcPct val="0"/>
              </a:spcAft>
              <a:defRPr sz="1800">
                <a:solidFill>
                  <a:srgbClr val="343434"/>
                </a:solidFill>
                <a:latin typeface="+mn-lt"/>
                <a:ea typeface="+mn-ea"/>
                <a:cs typeface="+mn-cs"/>
                <a:sym typeface="Josefin Slab" charset="0"/>
              </a:defRPr>
            </a:lvl6pPr>
            <a:lvl7pPr marL="642938" indent="-300038" algn="ctr" rtl="0" fontAlgn="base">
              <a:spcBef>
                <a:spcPts val="1950"/>
              </a:spcBef>
              <a:spcAft>
                <a:spcPct val="0"/>
              </a:spcAft>
              <a:defRPr sz="1800">
                <a:solidFill>
                  <a:srgbClr val="343434"/>
                </a:solidFill>
                <a:latin typeface="+mn-lt"/>
                <a:ea typeface="+mn-ea"/>
                <a:cs typeface="+mn-cs"/>
                <a:sym typeface="Josefin Slab" charset="0"/>
              </a:defRPr>
            </a:lvl7pPr>
            <a:lvl8pPr marL="814388" indent="-300038" algn="ctr" rtl="0" fontAlgn="base">
              <a:spcBef>
                <a:spcPts val="1950"/>
              </a:spcBef>
              <a:spcAft>
                <a:spcPct val="0"/>
              </a:spcAft>
              <a:defRPr sz="1800">
                <a:solidFill>
                  <a:srgbClr val="343434"/>
                </a:solidFill>
                <a:latin typeface="+mn-lt"/>
                <a:ea typeface="+mn-ea"/>
                <a:cs typeface="+mn-cs"/>
                <a:sym typeface="Josefin Slab" charset="0"/>
              </a:defRPr>
            </a:lvl8pPr>
            <a:lvl9pPr marL="985838" indent="-300038" algn="ctr" rtl="0" fontAlgn="base">
              <a:spcBef>
                <a:spcPts val="1950"/>
              </a:spcBef>
              <a:spcAft>
                <a:spcPct val="0"/>
              </a:spcAft>
              <a:defRPr sz="1800">
                <a:solidFill>
                  <a:srgbClr val="343434"/>
                </a:solidFill>
                <a:latin typeface="+mn-lt"/>
                <a:ea typeface="+mn-ea"/>
                <a:cs typeface="+mn-cs"/>
                <a:sym typeface="Josefin Slab" charset="0"/>
              </a:defRPr>
            </a:lvl9pPr>
          </a:lstStyle>
          <a:p>
            <a:pPr marL="0" marR="0" indent="0">
              <a:spcBef>
                <a:spcPts val="900"/>
              </a:spcBef>
              <a:spcAft>
                <a:spcPts val="900"/>
              </a:spcAft>
              <a:buNone/>
            </a:pP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Finally, reflect on areas of strength and how those strengths will become an asset to what you know about this program at this time. Also, reflect on areas of weakness and how the program can help you develop these weaknesses. Then, discuss areas of interest, CTE skills, pathways, etc., that may become avenues of research for you in this program.</a:t>
            </a:r>
            <a:endParaRPr lang="en-US" sz="1400" i="1"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pic>
        <p:nvPicPr>
          <p:cNvPr id="5" name="Picture 7">
            <a:extLst>
              <a:ext uri="{FF2B5EF4-FFF2-40B4-BE49-F238E27FC236}">
                <a16:creationId xmlns:a16="http://schemas.microsoft.com/office/drawing/2014/main" id="{7254F235-FE16-0B63-0735-D9B9192FFECD}"/>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47664" y="4521200"/>
            <a:ext cx="583882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881779807"/>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cap="none" spc="100" dirty="0">
                <a:solidFill>
                  <a:srgbClr val="065F7F"/>
                </a:solidFill>
                <a:latin typeface="Bodoni MT Condensed" panose="02070606080606020203" pitchFamily="18" charset="0"/>
                <a:ea typeface="Times New Roman" panose="02020603050405020304" pitchFamily="18" charset="0"/>
              </a:rPr>
              <a:t>What</a:t>
            </a:r>
            <a:r>
              <a:rPr lang="en-US" sz="2800" cap="none" spc="100" dirty="0">
                <a:solidFill>
                  <a:srgbClr val="065F7F"/>
                </a:solidFill>
                <a:effectLst/>
                <a:latin typeface="Bodoni MT Condensed" panose="02070606080606020203" pitchFamily="18" charset="0"/>
                <a:ea typeface="Times New Roman" panose="02020603050405020304" pitchFamily="18" charset="0"/>
              </a:rPr>
              <a:t> is Research?</a:t>
            </a:r>
            <a:endParaRPr lang="en-US" sz="2800" cap="none" spc="100" dirty="0">
              <a:solidFill>
                <a:srgbClr val="065F7F"/>
              </a:solidFill>
              <a:latin typeface="Bodoni MT Condensed" panose="02070606080606020203" pitchFamily="18" charset="0"/>
            </a:endParaRPr>
          </a:p>
        </p:txBody>
      </p:sp>
      <p:sp>
        <p:nvSpPr>
          <p:cNvPr id="9" name="Google Shape;1577;p14">
            <a:extLst>
              <a:ext uri="{FF2B5EF4-FFF2-40B4-BE49-F238E27FC236}">
                <a16:creationId xmlns:a16="http://schemas.microsoft.com/office/drawing/2014/main" id="{7577D1CA-487E-E40E-900B-828771A05ACC}"/>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2</a:t>
            </a:fld>
            <a:endParaRPr lang="en" dirty="0">
              <a:solidFill>
                <a:srgbClr val="000000"/>
              </a:solidFill>
              <a:latin typeface="Calibri Light" panose="020F0302020204030204" pitchFamily="34" charset="0"/>
              <a:cs typeface="Calibri Light" panose="020F0302020204030204" pitchFamily="34" charset="0"/>
            </a:endParaRPr>
          </a:p>
        </p:txBody>
      </p:sp>
      <p:sp>
        <p:nvSpPr>
          <p:cNvPr id="2" name="Content Placeholder 1"/>
          <p:cNvSpPr>
            <a:spLocks noGrp="1"/>
          </p:cNvSpPr>
          <p:nvPr>
            <p:ph idx="1"/>
          </p:nvPr>
        </p:nvSpPr>
        <p:spPr>
          <a:xfrm>
            <a:off x="1367644" y="2751770"/>
            <a:ext cx="6408712" cy="1044116"/>
          </a:xfrm>
        </p:spPr>
        <p:txBody>
          <a:bodyPr/>
          <a:lstStyle/>
          <a:p>
            <a:pPr>
              <a:spcBef>
                <a:spcPts val="0"/>
              </a:spcBef>
            </a:pPr>
            <a:r>
              <a:rPr lang="en-US" sz="1800"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Research, simply defined, is a process for investigating a</a:t>
            </a:r>
          </a:p>
          <a:p>
            <a:pPr>
              <a:spcBef>
                <a:spcPts val="0"/>
              </a:spcBef>
            </a:pPr>
            <a:r>
              <a:rPr lang="en-US" sz="1800"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problem using an accepted method or formal system for</a:t>
            </a:r>
          </a:p>
          <a:p>
            <a:pPr>
              <a:spcBef>
                <a:spcPts val="0"/>
              </a:spcBef>
            </a:pPr>
            <a:r>
              <a:rPr lang="en-US" sz="1800"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producing</a:t>
            </a:r>
            <a:r>
              <a:rPr lang="en-US" sz="1800" i="1"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 </a:t>
            </a:r>
            <a:r>
              <a:rPr lang="en-US" sz="1800"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knowledge to fill a gap in understanding. </a:t>
            </a:r>
            <a:endParaRPr lang="en-US" i="1" dirty="0">
              <a:solidFill>
                <a:schemeClr val="tx1"/>
              </a:solidFill>
              <a:latin typeface="Calibri Light" panose="020F0302020204030204" pitchFamily="34" charset="0"/>
              <a:cs typeface="Calibri Light" panose="020F0302020204030204" pitchFamily="34" charset="0"/>
            </a:endParaRPr>
          </a:p>
        </p:txBody>
      </p:sp>
      <p:grpSp>
        <p:nvGrpSpPr>
          <p:cNvPr id="19" name="Group 18">
            <a:extLst>
              <a:ext uri="{FF2B5EF4-FFF2-40B4-BE49-F238E27FC236}">
                <a16:creationId xmlns:a16="http://schemas.microsoft.com/office/drawing/2014/main" id="{507E01E7-B01C-DBD4-9CF6-AC3021DB86C8}"/>
              </a:ext>
              <a:ext uri="{C183D7F6-B498-43B3-948B-1728B52AA6E4}">
                <adec:decorative xmlns:adec="http://schemas.microsoft.com/office/drawing/2017/decorative" val="1"/>
              </a:ext>
            </a:extLst>
          </p:cNvPr>
          <p:cNvGrpSpPr/>
          <p:nvPr/>
        </p:nvGrpSpPr>
        <p:grpSpPr>
          <a:xfrm>
            <a:off x="3816393" y="1388368"/>
            <a:ext cx="1463852" cy="1327398"/>
            <a:chOff x="3816393" y="1032287"/>
            <a:chExt cx="1463852" cy="1327398"/>
          </a:xfrm>
        </p:grpSpPr>
        <p:pic>
          <p:nvPicPr>
            <p:cNvPr id="12" name="Picture 3">
              <a:extLst>
                <a:ext uri="{FF2B5EF4-FFF2-40B4-BE49-F238E27FC236}">
                  <a16:creationId xmlns:a16="http://schemas.microsoft.com/office/drawing/2014/main" id="{F43CC2E9-BFBA-D81B-C846-6FEBC16BE1C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16393" y="1121444"/>
              <a:ext cx="1463852" cy="1238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8" name="TextBox 17">
              <a:extLst>
                <a:ext uri="{FF2B5EF4-FFF2-40B4-BE49-F238E27FC236}">
                  <a16:creationId xmlns:a16="http://schemas.microsoft.com/office/drawing/2014/main" id="{E228F22C-CAE7-461E-951C-79226DC492E2}"/>
                </a:ext>
              </a:extLst>
            </p:cNvPr>
            <p:cNvSpPr txBox="1"/>
            <p:nvPr/>
          </p:nvSpPr>
          <p:spPr>
            <a:xfrm>
              <a:off x="4375458" y="1032287"/>
              <a:ext cx="345722" cy="1323439"/>
            </a:xfrm>
            <a:prstGeom prst="rect">
              <a:avLst/>
            </a:prstGeom>
            <a:noFill/>
          </p:spPr>
          <p:txBody>
            <a:bodyPr wrap="square" rtlCol="0">
              <a:spAutoFit/>
            </a:bodyPr>
            <a:lstStyle/>
            <a:p>
              <a:r>
                <a:rPr lang="en-US" sz="8000" dirty="0">
                  <a:ln w="19050">
                    <a:solidFill>
                      <a:schemeClr val="bg1"/>
                    </a:solidFill>
                  </a:ln>
                  <a:solidFill>
                    <a:schemeClr val="bg1"/>
                  </a:solidFill>
                  <a:latin typeface="Calibri" panose="020F0502020204030204" pitchFamily="34" charset="0"/>
                  <a:cs typeface="Calibri" panose="020F0502020204030204" pitchFamily="34" charset="0"/>
                </a:rPr>
                <a:t>?</a:t>
              </a:r>
            </a:p>
          </p:txBody>
        </p:sp>
      </p:grpSp>
      <p:pic>
        <p:nvPicPr>
          <p:cNvPr id="20" name="Picture 7">
            <a:extLst>
              <a:ext uri="{FF2B5EF4-FFF2-40B4-BE49-F238E27FC236}">
                <a16:creationId xmlns:a16="http://schemas.microsoft.com/office/drawing/2014/main" id="{312AFCDB-B506-7463-2ACB-46DBA8AFD11E}"/>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47664" y="4521200"/>
            <a:ext cx="583882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1" name="Picture 9">
            <a:extLst>
              <a:ext uri="{FF2B5EF4-FFF2-40B4-BE49-F238E27FC236}">
                <a16:creationId xmlns:a16="http://schemas.microsoft.com/office/drawing/2014/main" id="{AAC37EC4-38B6-3173-9190-C1B59B465F02}"/>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946121870"/>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E4EFF8"/>
        </a:solidFill>
        <a:effectLst/>
      </p:bgPr>
    </p:bg>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453DB13B-AB26-3979-E868-88A8677642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The College Board QUEST Model</a:t>
            </a:r>
            <a:endPar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mj-ea"/>
              <a:cs typeface="Novecento wide Book"/>
              <a:sym typeface="Novecento wide Book" charset="0"/>
            </a:endParaRPr>
          </a:p>
        </p:txBody>
      </p:sp>
      <p:pic>
        <p:nvPicPr>
          <p:cNvPr id="21" name="Picture 20" descr="AP Capstone Quest Model">
            <a:extLst>
              <a:ext uri="{FF2B5EF4-FFF2-40B4-BE49-F238E27FC236}">
                <a16:creationId xmlns:a16="http://schemas.microsoft.com/office/drawing/2014/main" id="{5E951595-8E69-8108-C699-ED84CCF76946}"/>
              </a:ext>
            </a:extLst>
          </p:cNvPr>
          <p:cNvPicPr>
            <a:picLocks noChangeAspect="1"/>
          </p:cNvPicPr>
          <p:nvPr/>
        </p:nvPicPr>
        <p:blipFill>
          <a:blip r:embed="rId2"/>
          <a:srcRect/>
          <a:stretch/>
        </p:blipFill>
        <p:spPr>
          <a:xfrm>
            <a:off x="2068762" y="980809"/>
            <a:ext cx="5328591" cy="4114193"/>
          </a:xfrm>
          <a:prstGeom prst="rect">
            <a:avLst/>
          </a:prstGeom>
        </p:spPr>
      </p:pic>
      <p:sp>
        <p:nvSpPr>
          <p:cNvPr id="13" name="Google Shape;1577;p14">
            <a:extLst>
              <a:ext uri="{FF2B5EF4-FFF2-40B4-BE49-F238E27FC236}">
                <a16:creationId xmlns:a16="http://schemas.microsoft.com/office/drawing/2014/main" id="{567DF7E6-2B98-CDB6-660D-89DF75755DD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3</a:t>
            </a:fld>
            <a:endParaRPr lang="en" dirty="0">
              <a:solidFill>
                <a:srgbClr val="000000"/>
              </a:solidFill>
              <a:latin typeface="Calibri Light" panose="020F0302020204030204" pitchFamily="34" charset="0"/>
              <a:cs typeface="Calibri Light" panose="020F0302020204030204" pitchFamily="34" charset="0"/>
            </a:endParaRPr>
          </a:p>
        </p:txBody>
      </p:sp>
      <p:pic>
        <p:nvPicPr>
          <p:cNvPr id="24" name="Picture 9">
            <a:extLst>
              <a:ext uri="{FF2B5EF4-FFF2-40B4-BE49-F238E27FC236}">
                <a16:creationId xmlns:a16="http://schemas.microsoft.com/office/drawing/2014/main" id="{FD106879-E187-4D22-1793-A463352D278F}"/>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639144032"/>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D8313FD8-A9E9-DCD2-5CDB-0B2795E2D68B}"/>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Knowledge and Understanding</a:t>
            </a:r>
            <a:endPar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mj-ea"/>
              <a:cs typeface="Novecento wide Book"/>
              <a:sym typeface="Novecento wide Book" charset="0"/>
            </a:endParaRPr>
          </a:p>
        </p:txBody>
      </p:sp>
      <p:sp>
        <p:nvSpPr>
          <p:cNvPr id="9" name="TextBox 8">
            <a:extLst>
              <a:ext uri="{FF2B5EF4-FFF2-40B4-BE49-F238E27FC236}">
                <a16:creationId xmlns:a16="http://schemas.microsoft.com/office/drawing/2014/main" id="{E5AEDB8A-9829-2FDB-CE49-7940BD58AD36}"/>
              </a:ext>
            </a:extLst>
          </p:cNvPr>
          <p:cNvSpPr txBox="1"/>
          <p:nvPr/>
        </p:nvSpPr>
        <p:spPr>
          <a:xfrm>
            <a:off x="2565541" y="1029965"/>
            <a:ext cx="4041491" cy="461665"/>
          </a:xfrm>
          <a:prstGeom prst="rect">
            <a:avLst/>
          </a:prstGeom>
          <a:noFill/>
        </p:spPr>
        <p:txBody>
          <a:bodyPr wrap="none" rtlCol="0">
            <a:spAutoFit/>
          </a:bodyPr>
          <a:lstStyle/>
          <a:p>
            <a:r>
              <a:rPr lang="en-US" sz="2400" kern="0" cap="none" spc="100" dirty="0">
                <a:solidFill>
                  <a:srgbClr val="5E8124"/>
                </a:solidFill>
                <a:latin typeface="Bodoni MT Condensed" panose="02070606080606020203" pitchFamily="18" charset="0"/>
                <a:ea typeface="Times New Roman" panose="02020603050405020304" pitchFamily="18" charset="0"/>
              </a:rPr>
              <a:t>A Quick Introduction to Epistemology</a:t>
            </a:r>
            <a:endParaRPr lang="en-US" dirty="0">
              <a:solidFill>
                <a:srgbClr val="5E8124"/>
              </a:solidFill>
              <a:latin typeface="Bodoni MT Condensed" panose="02070606080606020203" pitchFamily="18" charset="0"/>
            </a:endParaRPr>
          </a:p>
        </p:txBody>
      </p:sp>
      <p:sp>
        <p:nvSpPr>
          <p:cNvPr id="10" name="Google Shape;1577;p14">
            <a:extLst>
              <a:ext uri="{FF2B5EF4-FFF2-40B4-BE49-F238E27FC236}">
                <a16:creationId xmlns:a16="http://schemas.microsoft.com/office/drawing/2014/main" id="{5A31DB81-CD71-0C6A-1BEC-590082D6000D}"/>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4</a:t>
            </a:fld>
            <a:endParaRPr lang="en" dirty="0">
              <a:solidFill>
                <a:srgbClr val="000000"/>
              </a:solidFill>
              <a:latin typeface="Calibri Light" panose="020F0302020204030204" pitchFamily="34" charset="0"/>
              <a:cs typeface="Calibri Light" panose="020F0302020204030204" pitchFamily="34" charset="0"/>
            </a:endParaRPr>
          </a:p>
        </p:txBody>
      </p:sp>
      <p:sp>
        <p:nvSpPr>
          <p:cNvPr id="2" name="Content Placeholder 1"/>
          <p:cNvSpPr>
            <a:spLocks noGrp="1"/>
          </p:cNvSpPr>
          <p:nvPr>
            <p:ph idx="1"/>
          </p:nvPr>
        </p:nvSpPr>
        <p:spPr>
          <a:xfrm>
            <a:off x="914400" y="1666478"/>
            <a:ext cx="7343775" cy="3281536"/>
          </a:xfrm>
        </p:spPr>
        <p:txBody>
          <a:bodyPr/>
          <a:lstStyle/>
          <a:p>
            <a:pPr marL="365760" marR="0" lvl="0" indent="-457200">
              <a:spcBef>
                <a:spcPts val="0"/>
              </a:spcBef>
              <a:spcAft>
                <a:spcPts val="0"/>
              </a:spcAft>
              <a:buClr>
                <a:srgbClr val="065F7F"/>
              </a:buClr>
              <a:buSzPct val="130000"/>
              <a:buBlip>
                <a:blip r:embed="rId2"/>
              </a:buBlip>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Epistemology:</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theories, studies, philosophical investigations into ‘knowledge’</a:t>
            </a:r>
          </a:p>
          <a:p>
            <a:pPr marL="0" marR="0" lvl="0" indent="0">
              <a:spcBef>
                <a:spcPts val="0"/>
              </a:spcBef>
              <a:spcAft>
                <a:spcPts val="0"/>
              </a:spcAft>
              <a:buNone/>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457200" marR="0" lvl="1" indent="-182880">
              <a:lnSpc>
                <a:spcPts val="1400"/>
              </a:lnSpc>
              <a:spcBef>
                <a:spcPts val="0"/>
              </a:spcBef>
              <a:spcAft>
                <a:spcPts val="0"/>
              </a:spcAft>
              <a:buBlip>
                <a:blip r:embed="rId3"/>
              </a:buBlip>
            </a:pP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Questions: What </a:t>
            </a:r>
            <a:r>
              <a:rPr lang="en-US" sz="1400" i="1" u="sng"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is</a:t>
            </a: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knowledge? How does one come to ‘know’ something?</a:t>
            </a:r>
          </a:p>
          <a:p>
            <a:pPr marL="457200" marR="0" lvl="1" indent="-182880">
              <a:lnSpc>
                <a:spcPts val="1400"/>
              </a:lnSpc>
              <a:spcBef>
                <a:spcPts val="0"/>
              </a:spcBef>
              <a:spcAft>
                <a:spcPts val="0"/>
              </a:spcAft>
              <a:buNone/>
            </a:pP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457200" marR="0" lvl="1" indent="-182880">
              <a:lnSpc>
                <a:spcPts val="1400"/>
              </a:lnSpc>
              <a:spcBef>
                <a:spcPts val="0"/>
              </a:spcBef>
              <a:spcAft>
                <a:spcPts val="0"/>
              </a:spcAft>
              <a:buBlip>
                <a:blip r:embed="rId3"/>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Goal: to give a set of “necessary and sufficient conditions for claiming ‘to know’ something (aims at widely-accepted conditions)</a:t>
            </a:r>
          </a:p>
          <a:p>
            <a:pPr marL="457200" marR="0" lvl="1" indent="-182880">
              <a:lnSpc>
                <a:spcPts val="1400"/>
              </a:lnSpc>
              <a:spcBef>
                <a:spcPts val="0"/>
              </a:spcBef>
              <a:spcAft>
                <a:spcPts val="0"/>
              </a:spcAft>
              <a:buNone/>
            </a:pP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457200" marR="0" lvl="1" indent="-182880">
              <a:lnSpc>
                <a:spcPts val="1400"/>
              </a:lnSpc>
              <a:spcBef>
                <a:spcPts val="0"/>
              </a:spcBef>
              <a:spcAft>
                <a:spcPts val="0"/>
              </a:spcAft>
              <a:buBlip>
                <a:blip r:embed="rId3"/>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The ‘gold standard’ of achieving knowledge: </a:t>
            </a: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justified, true belief</a:t>
            </a:r>
          </a:p>
          <a:p>
            <a:pPr marL="457200" marR="0" lvl="1">
              <a:spcBef>
                <a:spcPts val="0"/>
              </a:spcBef>
              <a:spcAft>
                <a:spcPts val="0"/>
              </a:spcAft>
              <a:buNone/>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457200" marR="0" lvl="0" indent="-457200">
              <a:spcBef>
                <a:spcPts val="0"/>
              </a:spcBef>
              <a:spcAft>
                <a:spcPts val="0"/>
              </a:spcAft>
              <a:buSzPct val="130000"/>
              <a:buBlip>
                <a:blip r:embed="rId2"/>
              </a:buBlip>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The role of Research: </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 particular approach (resting on assumptions and acceptance of systems) to securing knowledge</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pic>
        <p:nvPicPr>
          <p:cNvPr id="3" name="Picture 7">
            <a:extLst>
              <a:ext uri="{FF2B5EF4-FFF2-40B4-BE49-F238E27FC236}">
                <a16:creationId xmlns:a16="http://schemas.microsoft.com/office/drawing/2014/main" id="{3FD0C782-00F0-E002-BB80-0D7E661A1EAE}"/>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47664" y="4521200"/>
            <a:ext cx="583882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4" name="Picture 9">
            <a:extLst>
              <a:ext uri="{FF2B5EF4-FFF2-40B4-BE49-F238E27FC236}">
                <a16:creationId xmlns:a16="http://schemas.microsoft.com/office/drawing/2014/main" id="{15CF35A1-E726-7C5D-13E6-17CBC847676B}"/>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584084745"/>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The High Threshold</a:t>
            </a:r>
            <a:endPar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mj-ea"/>
              <a:cs typeface="Novecento wide Book"/>
              <a:sym typeface="Novecento wide Book" charset="0"/>
            </a:endParaRPr>
          </a:p>
        </p:txBody>
      </p:sp>
      <p:sp>
        <p:nvSpPr>
          <p:cNvPr id="11" name="TextBox 10">
            <a:extLst>
              <a:ext uri="{FF2B5EF4-FFF2-40B4-BE49-F238E27FC236}">
                <a16:creationId xmlns:a16="http://schemas.microsoft.com/office/drawing/2014/main" id="{0DA8451D-1FA6-0F12-4863-662AAE032673}"/>
              </a:ext>
            </a:extLst>
          </p:cNvPr>
          <p:cNvSpPr txBox="1"/>
          <p:nvPr/>
        </p:nvSpPr>
        <p:spPr>
          <a:xfrm>
            <a:off x="2877331" y="1029965"/>
            <a:ext cx="3417923" cy="461665"/>
          </a:xfrm>
          <a:prstGeom prst="rect">
            <a:avLst/>
          </a:prstGeom>
          <a:noFill/>
        </p:spPr>
        <p:txBody>
          <a:bodyPr wrap="none" rtlCol="0">
            <a:spAutoFit/>
          </a:bodyPr>
          <a:lstStyle/>
          <a:p>
            <a:r>
              <a:rPr lang="en-US" sz="2400" kern="0" cap="none" spc="100" dirty="0">
                <a:solidFill>
                  <a:srgbClr val="5E8124"/>
                </a:solidFill>
                <a:latin typeface="Bodoni MT Condensed" panose="02070606080606020203" pitchFamily="18" charset="0"/>
                <a:ea typeface="Times New Roman" panose="02020603050405020304" pitchFamily="18" charset="0"/>
              </a:rPr>
              <a:t>Defining “Justified, True Belief”</a:t>
            </a:r>
            <a:endParaRPr lang="en-US" dirty="0">
              <a:solidFill>
                <a:srgbClr val="5E8124"/>
              </a:solidFill>
              <a:latin typeface="Bodoni MT Condensed" panose="02070606080606020203" pitchFamily="18" charset="0"/>
            </a:endParaRP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5</a:t>
            </a:fld>
            <a:endParaRPr lang="en" dirty="0">
              <a:solidFill>
                <a:srgbClr val="000000"/>
              </a:solidFill>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4F357268-1607-4C2E-6603-1F92783F0864}"/>
              </a:ext>
            </a:extLst>
          </p:cNvPr>
          <p:cNvSpPr txBox="1"/>
          <p:nvPr/>
        </p:nvSpPr>
        <p:spPr>
          <a:xfrm>
            <a:off x="971103" y="1887360"/>
            <a:ext cx="7201297" cy="374571"/>
          </a:xfrm>
          <a:prstGeom prst="roundRect">
            <a:avLst/>
          </a:prstGeom>
          <a:ln w="9525">
            <a:solidFill>
              <a:srgbClr val="72B405"/>
            </a:solidFill>
          </a:ln>
        </p:spPr>
        <p:style>
          <a:lnRef idx="2">
            <a:schemeClr val="accent5"/>
          </a:lnRef>
          <a:fillRef idx="1">
            <a:schemeClr val="lt1"/>
          </a:fillRef>
          <a:effectRef idx="0">
            <a:schemeClr val="accent5"/>
          </a:effectRef>
          <a:fontRef idx="minor">
            <a:schemeClr val="dk1"/>
          </a:fontRef>
        </p:style>
        <p:txBody>
          <a:bodyPr wrap="square">
            <a:spAutoFit/>
          </a:bodyPr>
          <a:lstStyle/>
          <a:p>
            <a:pPr marR="0" lvl="0" algn="l">
              <a:spcBef>
                <a:spcPts val="0"/>
              </a:spcBef>
              <a:spcAft>
                <a:spcPts val="0"/>
              </a:spcAft>
            </a:pPr>
            <a:r>
              <a:rPr lang="en-US" sz="1600" b="1"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Justified</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 </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verifiable through evidential support [note: often systematically acquired]</a:t>
            </a:r>
          </a:p>
        </p:txBody>
      </p:sp>
      <p:sp>
        <p:nvSpPr>
          <p:cNvPr id="8" name="TextBox 7">
            <a:extLst>
              <a:ext uri="{FF2B5EF4-FFF2-40B4-BE49-F238E27FC236}">
                <a16:creationId xmlns:a16="http://schemas.microsoft.com/office/drawing/2014/main" id="{06F80440-59F7-3D7C-F8BF-63CA349394AA}"/>
              </a:ext>
            </a:extLst>
          </p:cNvPr>
          <p:cNvSpPr txBox="1"/>
          <p:nvPr/>
        </p:nvSpPr>
        <p:spPr>
          <a:xfrm>
            <a:off x="971103" y="2553591"/>
            <a:ext cx="7201297" cy="374571"/>
          </a:xfrm>
          <a:prstGeom prst="roundRect">
            <a:avLst/>
          </a:prstGeom>
          <a:ln w="9525">
            <a:solidFill>
              <a:srgbClr val="72B405"/>
            </a:solidFill>
          </a:ln>
        </p:spPr>
        <p:style>
          <a:lnRef idx="2">
            <a:schemeClr val="accent5"/>
          </a:lnRef>
          <a:fillRef idx="1">
            <a:schemeClr val="lt1"/>
          </a:fillRef>
          <a:effectRef idx="0">
            <a:schemeClr val="accent5"/>
          </a:effectRef>
          <a:fontRef idx="minor">
            <a:schemeClr val="dk1"/>
          </a:fontRef>
        </p:style>
        <p:txBody>
          <a:bodyPr wrap="square">
            <a:spAutoFit/>
          </a:bodyPr>
          <a:lstStyle/>
          <a:p>
            <a:pPr marR="0" lvl="0" algn="l">
              <a:spcBef>
                <a:spcPts val="0"/>
              </a:spcBef>
              <a:spcAft>
                <a:spcPts val="0"/>
              </a:spcAft>
            </a:pPr>
            <a:r>
              <a:rPr lang="en-US" sz="1600" b="1"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True</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 </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“what actually is—</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in fact</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—the case” [note: requires metaphysical standpoint]</a:t>
            </a:r>
          </a:p>
        </p:txBody>
      </p:sp>
      <p:sp>
        <p:nvSpPr>
          <p:cNvPr id="9" name="TextBox 8">
            <a:extLst>
              <a:ext uri="{FF2B5EF4-FFF2-40B4-BE49-F238E27FC236}">
                <a16:creationId xmlns:a16="http://schemas.microsoft.com/office/drawing/2014/main" id="{2F866D60-4C5B-9D92-14B8-A72C40F5F4DE}"/>
              </a:ext>
            </a:extLst>
          </p:cNvPr>
          <p:cNvSpPr txBox="1"/>
          <p:nvPr/>
        </p:nvSpPr>
        <p:spPr>
          <a:xfrm>
            <a:off x="971103" y="3219822"/>
            <a:ext cx="7201297" cy="646986"/>
          </a:xfrm>
          <a:prstGeom prst="roundRect">
            <a:avLst/>
          </a:prstGeom>
          <a:ln w="9525">
            <a:solidFill>
              <a:srgbClr val="72B405"/>
            </a:solidFill>
          </a:ln>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0" algn="l">
              <a:spcBef>
                <a:spcPts val="0"/>
              </a:spcBef>
              <a:spcAft>
                <a:spcPts val="0"/>
              </a:spcAft>
              <a:buNone/>
            </a:pPr>
            <a:r>
              <a:rPr lang="en-US" sz="1600" b="1"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Belief</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 something “held to be the case” [independent of Truth, but often the intersection of </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Justification</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and </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Truth</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pic>
        <p:nvPicPr>
          <p:cNvPr id="2" name="Picture 7">
            <a:extLst>
              <a:ext uri="{FF2B5EF4-FFF2-40B4-BE49-F238E27FC236}">
                <a16:creationId xmlns:a16="http://schemas.microsoft.com/office/drawing/2014/main" id="{F314E6BC-2E41-C4CF-8D5E-5B0EEC57A6E1}"/>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47664" y="4521200"/>
            <a:ext cx="583882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4" name="Picture 9">
            <a:extLst>
              <a:ext uri="{FF2B5EF4-FFF2-40B4-BE49-F238E27FC236}">
                <a16:creationId xmlns:a16="http://schemas.microsoft.com/office/drawing/2014/main" id="{B79BE300-54CB-C72F-9898-FAEACDE0D5C3}"/>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7" name="Google Shape;258;p23">
            <a:extLst>
              <a:ext uri="{FF2B5EF4-FFF2-40B4-BE49-F238E27FC236}">
                <a16:creationId xmlns:a16="http://schemas.microsoft.com/office/drawing/2014/main" id="{EC1BA12D-9816-9F66-6E6B-A1743BBE74A8}"/>
              </a:ext>
              <a:ext uri="{C183D7F6-B498-43B3-948B-1728B52AA6E4}">
                <adec:decorative xmlns:adec="http://schemas.microsoft.com/office/drawing/2017/decorative" val="1"/>
              </a:ext>
            </a:extLst>
          </p:cNvPr>
          <p:cNvSpPr/>
          <p:nvPr/>
        </p:nvSpPr>
        <p:spPr>
          <a:xfrm>
            <a:off x="7386489" y="827787"/>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rgbClr val="065F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75681775"/>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Education and Learning</a:t>
            </a:r>
            <a:endParaRPr kumimoji="0" lang="en-US" sz="2800" b="0" i="0" u="none" strike="noStrike" kern="0" cap="none" spc="100" normalizeH="0" baseline="0" noProof="0" dirty="0">
              <a:ln>
                <a:noFill/>
              </a:ln>
              <a:solidFill>
                <a:srgbClr val="065F7F"/>
              </a:solidFill>
              <a:effectLst/>
              <a:uLnTx/>
              <a:uFillTx/>
              <a:latin typeface="Bodoni MT Condensed" panose="02070606080606020203" pitchFamily="18" charset="0"/>
              <a:ea typeface="+mj-ea"/>
              <a:cs typeface="Novecento wide Book"/>
              <a:sym typeface="Novecento wide Book" charset="0"/>
            </a:endParaRPr>
          </a:p>
        </p:txBody>
      </p:sp>
      <p:sp>
        <p:nvSpPr>
          <p:cNvPr id="11" name="TextBox 10">
            <a:extLst>
              <a:ext uri="{FF2B5EF4-FFF2-40B4-BE49-F238E27FC236}">
                <a16:creationId xmlns:a16="http://schemas.microsoft.com/office/drawing/2014/main" id="{0DA8451D-1FA6-0F12-4863-662AAE032673}"/>
              </a:ext>
            </a:extLst>
          </p:cNvPr>
          <p:cNvSpPr txBox="1"/>
          <p:nvPr/>
        </p:nvSpPr>
        <p:spPr>
          <a:xfrm>
            <a:off x="3921688" y="1029965"/>
            <a:ext cx="1329210" cy="461665"/>
          </a:xfrm>
          <a:prstGeom prst="rect">
            <a:avLst/>
          </a:prstGeom>
          <a:noFill/>
        </p:spPr>
        <p:txBody>
          <a:bodyPr wrap="none" rtlCol="0">
            <a:spAutoFit/>
          </a:bodyPr>
          <a:lstStyle/>
          <a:p>
            <a:r>
              <a:rPr lang="en-US" sz="2400" kern="0" cap="none" spc="100" dirty="0">
                <a:solidFill>
                  <a:srgbClr val="5E8124"/>
                </a:solidFill>
                <a:latin typeface="Bodoni MT Condensed" panose="02070606080606020203" pitchFamily="18" charset="0"/>
                <a:ea typeface="Times New Roman" panose="02020603050405020304" pitchFamily="18" charset="0"/>
              </a:rPr>
              <a:t>An Example</a:t>
            </a:r>
            <a:endParaRPr lang="en-US" dirty="0">
              <a:solidFill>
                <a:srgbClr val="5E8124"/>
              </a:solidFill>
              <a:latin typeface="Bodoni MT Condensed" panose="02070606080606020203" pitchFamily="18" charset="0"/>
            </a:endParaRP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6</a:t>
            </a:fld>
            <a:endParaRPr lang="en" dirty="0">
              <a:solidFill>
                <a:srgbClr val="000000"/>
              </a:solidFill>
              <a:latin typeface="Calibri Light" panose="020F0302020204030204" pitchFamily="34" charset="0"/>
              <a:cs typeface="Calibri Light" panose="020F0302020204030204" pitchFamily="34" charset="0"/>
            </a:endParaRPr>
          </a:p>
        </p:txBody>
      </p:sp>
      <p:sp>
        <p:nvSpPr>
          <p:cNvPr id="3" name="Text Placeholder 2"/>
          <p:cNvSpPr>
            <a:spLocks noGrp="1"/>
          </p:cNvSpPr>
          <p:nvPr>
            <p:ph type="body" sz="quarter" idx="10"/>
          </p:nvPr>
        </p:nvSpPr>
        <p:spPr>
          <a:xfrm>
            <a:off x="900113" y="1588145"/>
            <a:ext cx="7416800" cy="3359869"/>
          </a:xfrm>
        </p:spPr>
        <p:txBody>
          <a:bodyPr>
            <a:normAutofit lnSpcReduction="10000"/>
          </a:bodyPr>
          <a:lstStyle/>
          <a:p>
            <a:pPr marL="274320" marR="0" lvl="0" indent="-274320">
              <a:spcBef>
                <a:spcPts val="0"/>
              </a:spcBef>
              <a:spcAft>
                <a:spcPts val="0"/>
              </a:spcAft>
              <a:buSzPct val="120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Each subject taught in school follows its own </a:t>
            </a: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schema</a:t>
            </a: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for knowledge</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85750">
              <a:spcBef>
                <a:spcPts val="0"/>
              </a:spcBef>
              <a:spcAft>
                <a:spcPts val="0"/>
              </a:spcAft>
              <a:buSzPct val="80000"/>
              <a:buBlip>
                <a:blip r:embed="rId3"/>
              </a:buBlip>
            </a:pPr>
            <a:r>
              <a:rPr lang="en-US" sz="12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Sciences:</a:t>
            </a:r>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scientific methods</a:t>
            </a:r>
            <a:endParaRPr lang="en-US" sz="12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85750">
              <a:spcBef>
                <a:spcPts val="0"/>
              </a:spcBef>
              <a:spcAft>
                <a:spcPts val="0"/>
              </a:spcAft>
              <a:buSzPct val="80000"/>
              <a:buBlip>
                <a:blip r:embed="rId3"/>
              </a:buBlip>
            </a:pPr>
            <a:r>
              <a:rPr lang="en-US" sz="12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Mathematics:</a:t>
            </a:r>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conceptual proofs and numerical relationships</a:t>
            </a:r>
            <a:endParaRPr lang="en-US" sz="12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85750">
              <a:spcBef>
                <a:spcPts val="0"/>
              </a:spcBef>
              <a:spcAft>
                <a:spcPts val="0"/>
              </a:spcAft>
              <a:buSzPct val="80000"/>
              <a:buBlip>
                <a:blip r:embed="rId3"/>
              </a:buBlip>
            </a:pPr>
            <a:r>
              <a:rPr lang="en-US" sz="12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Language Arts: </a:t>
            </a:r>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rhetorical analysis</a:t>
            </a:r>
            <a:endParaRPr lang="en-US" sz="12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85750">
              <a:spcBef>
                <a:spcPts val="0"/>
              </a:spcBef>
              <a:spcAft>
                <a:spcPts val="0"/>
              </a:spcAft>
              <a:buSzPct val="80000"/>
              <a:buBlip>
                <a:blip r:embed="rId3"/>
              </a:buBlip>
            </a:pPr>
            <a:r>
              <a:rPr lang="en-US" sz="12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Social Sciences: </a:t>
            </a:r>
            <a:r>
              <a:rPr lang="en-US" sz="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social research methods</a:t>
            </a:r>
          </a:p>
          <a:p>
            <a:pPr marL="457200" marR="0" lvl="1" indent="0">
              <a:spcBef>
                <a:spcPts val="0"/>
              </a:spcBef>
              <a:spcAft>
                <a:spcPts val="0"/>
              </a:spcAft>
              <a:buNone/>
            </a:pPr>
            <a:endParaRPr lang="en-US" sz="12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274320" marR="0" lvl="0" indent="-274320">
              <a:spcBef>
                <a:spcPts val="0"/>
              </a:spcBef>
              <a:spcAft>
                <a:spcPts val="0"/>
              </a:spcAft>
              <a:buSzPct val="120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Understanding lies in the interaction between information-as-given, the investigator’s personal background beliefs and approaches to knowledge, and those of the audience to which they share the contextualized information</a:t>
            </a:r>
          </a:p>
          <a:p>
            <a:pPr marL="0" marR="0" lvl="0" indent="0">
              <a:spcBef>
                <a:spcPts val="0"/>
              </a:spcBef>
              <a:spcAft>
                <a:spcPts val="0"/>
              </a:spcAft>
              <a:buNone/>
            </a:pPr>
            <a:endParaRPr lang="en-US" sz="12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274320" marR="0" lvl="0" indent="-274320">
              <a:spcBef>
                <a:spcPts val="0"/>
              </a:spcBef>
              <a:spcAft>
                <a:spcPts val="0"/>
              </a:spcAft>
              <a:buSzPct val="120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Personal perspective, approaches, and epistemic beliefs play a role in the </a:t>
            </a: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kind</a:t>
            </a: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of investigation and/or argumentation or evidence a student/researcher will accept [in other words, one’s Epistemic Worldview]</a:t>
            </a:r>
          </a:p>
          <a:p>
            <a:pPr marL="0" marR="0" lvl="0" indent="0">
              <a:spcBef>
                <a:spcPts val="0"/>
              </a:spcBef>
              <a:spcAft>
                <a:spcPts val="0"/>
              </a:spcAft>
              <a:buNone/>
            </a:pPr>
            <a:endParaRPr lang="en-US" sz="12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0" marR="0" lvl="0" indent="0">
              <a:spcBef>
                <a:spcPts val="0"/>
              </a:spcBef>
              <a:spcAft>
                <a:spcPts val="0"/>
              </a:spcAft>
              <a:buNone/>
            </a:pPr>
            <a:r>
              <a:rPr lang="en-US" sz="1200" b="1"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Example:</a:t>
            </a:r>
            <a:r>
              <a:rPr lang="en-US" sz="12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if I believe knowledge only comes from sense experience, certain personal, spiritual, intuitive experiences may constitute lesser forms (or non-forms) of knowledge—as a result, likely to investigate areas of knowledge produced by scientific methodology</a:t>
            </a:r>
            <a:endParaRPr lang="en-US" sz="12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pic>
        <p:nvPicPr>
          <p:cNvPr id="8" name="Picture 9">
            <a:extLst>
              <a:ext uri="{FF2B5EF4-FFF2-40B4-BE49-F238E27FC236}">
                <a16:creationId xmlns:a16="http://schemas.microsoft.com/office/drawing/2014/main" id="{76B5EF87-9D91-6D34-E332-4A8A6EB8F3C4}"/>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105044315"/>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100" normalizeH="0" baseline="0" noProof="0" dirty="0">
                <a:ln>
                  <a:noFill/>
                </a:ln>
                <a:solidFill>
                  <a:srgbClr val="065F7F"/>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Select Research Approaches Consistent with Epistemic Worldviews</a:t>
            </a:r>
            <a:endParaRPr kumimoji="0" lang="en-US" sz="2400" b="0" i="0" u="none" strike="noStrike" kern="1200" cap="all" spc="50" normalizeH="0" baseline="0" noProof="0" dirty="0">
              <a:ln>
                <a:noFill/>
              </a:ln>
              <a:solidFill>
                <a:srgbClr val="065F7F"/>
              </a:solidFill>
              <a:effectLst/>
              <a:uLnTx/>
              <a:uFillTx/>
              <a:latin typeface="Novecento wide Book"/>
              <a:ea typeface="+mj-ea"/>
              <a:cs typeface="Novecento wide Book"/>
              <a:sym typeface="Novecento wide Book" charset="0"/>
            </a:endParaRP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7</a:t>
            </a:fld>
            <a:endParaRPr lang="en" dirty="0">
              <a:solidFill>
                <a:srgbClr val="000000"/>
              </a:solidFill>
              <a:latin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0E799066-D4AD-F83B-F4CF-735B34AD9589}"/>
              </a:ext>
            </a:extLst>
          </p:cNvPr>
          <p:cNvSpPr txBox="1"/>
          <p:nvPr/>
        </p:nvSpPr>
        <p:spPr>
          <a:xfrm>
            <a:off x="3768483" y="1347614"/>
            <a:ext cx="2217979" cy="2805063"/>
          </a:xfrm>
          <a:prstGeom prst="rect">
            <a:avLst/>
          </a:prstGeom>
          <a:noFill/>
        </p:spPr>
        <p:txBody>
          <a:bodyPr wrap="none" rtlCol="0">
            <a:spAutoFit/>
          </a:bodyPr>
          <a:lstStyle/>
          <a:p>
            <a:pPr algn="l">
              <a:lnSpc>
                <a:spcPct val="150000"/>
              </a:lnSpc>
            </a:pPr>
            <a:r>
              <a:rPr lang="en-US" sz="2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Positivism</a:t>
            </a:r>
          </a:p>
          <a:p>
            <a:pPr algn="l">
              <a:lnSpc>
                <a:spcPct val="150000"/>
              </a:lnSpc>
            </a:pPr>
            <a:r>
              <a:rPr lang="en-US" sz="2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Constructivism</a:t>
            </a:r>
            <a:endParaRPr lang="en-US" sz="2400" dirty="0">
              <a:effectLst/>
              <a:latin typeface="Calibri Light" panose="020F0302020204030204" pitchFamily="34" charset="0"/>
              <a:ea typeface="Times New Roman" panose="02020603050405020304" pitchFamily="18" charset="0"/>
              <a:cs typeface="Calibri Light" panose="020F0302020204030204" pitchFamily="34" charset="0"/>
            </a:endParaRPr>
          </a:p>
          <a:p>
            <a:pPr algn="l">
              <a:lnSpc>
                <a:spcPct val="150000"/>
              </a:lnSpc>
            </a:pPr>
            <a:r>
              <a:rPr lang="en-US" sz="2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Interpretivism</a:t>
            </a:r>
            <a:endParaRPr lang="en-US" sz="2400" dirty="0">
              <a:effectLst/>
              <a:latin typeface="Calibri Light" panose="020F0302020204030204" pitchFamily="34" charset="0"/>
              <a:ea typeface="Times New Roman" panose="02020603050405020304" pitchFamily="18" charset="0"/>
              <a:cs typeface="Calibri Light" panose="020F0302020204030204" pitchFamily="34" charset="0"/>
            </a:endParaRPr>
          </a:p>
          <a:p>
            <a:pPr algn="l">
              <a:lnSpc>
                <a:spcPct val="150000"/>
              </a:lnSpc>
            </a:pPr>
            <a:r>
              <a:rPr lang="en-US" sz="2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Hermeneutic</a:t>
            </a:r>
            <a:endParaRPr lang="en-US" sz="2400" dirty="0">
              <a:effectLst/>
              <a:latin typeface="Calibri Light" panose="020F0302020204030204" pitchFamily="34" charset="0"/>
              <a:ea typeface="Times New Roman" panose="02020603050405020304" pitchFamily="18" charset="0"/>
              <a:cs typeface="Calibri Light" panose="020F0302020204030204" pitchFamily="34" charset="0"/>
            </a:endParaRPr>
          </a:p>
          <a:p>
            <a:pPr algn="l">
              <a:lnSpc>
                <a:spcPct val="150000"/>
              </a:lnSpc>
            </a:pPr>
            <a:r>
              <a:rPr lang="en-US" sz="2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Post-modernism</a:t>
            </a:r>
            <a:endParaRPr lang="en-US" sz="24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sp>
        <p:nvSpPr>
          <p:cNvPr id="2" name="Footer Placeholder 10">
            <a:extLst>
              <a:ext uri="{FF2B5EF4-FFF2-40B4-BE49-F238E27FC236}">
                <a16:creationId xmlns:a16="http://schemas.microsoft.com/office/drawing/2014/main" id="{8A8A4416-C030-A332-9E4C-4FAC3DB1F52A}"/>
              </a:ext>
            </a:extLst>
          </p:cNvPr>
          <p:cNvSpPr txBox="1">
            <a:spLocks/>
          </p:cNvSpPr>
          <p:nvPr/>
        </p:nvSpPr>
        <p:spPr>
          <a:xfrm>
            <a:off x="0" y="4803998"/>
            <a:ext cx="9144000" cy="274637"/>
          </a:xfrm>
          <a:prstGeom prst="rect">
            <a:avLst/>
          </a:prstGeom>
        </p:spPr>
        <p:txBody>
          <a:bodyPr/>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spcBef>
                <a:spcPts val="0"/>
              </a:spcBef>
              <a:spcAft>
                <a:spcPts val="0"/>
              </a:spcAft>
            </a:pPr>
            <a:r>
              <a:rPr lang="en-US" sz="1200" dirty="0">
                <a:latin typeface="Calibri Light" panose="020F0302020204030204" pitchFamily="34" charset="0"/>
                <a:ea typeface="Times New Roman" panose="02020603050405020304" pitchFamily="18" charset="0"/>
                <a:cs typeface="Calibri Light" panose="020F0302020204030204" pitchFamily="34" charset="0"/>
              </a:rPr>
              <a:t>*</a:t>
            </a:r>
            <a:r>
              <a:rPr lang="en-US" sz="1200" i="1" dirty="0">
                <a:latin typeface="Calibri Light" panose="020F0302020204030204" pitchFamily="34" charset="0"/>
                <a:ea typeface="Times New Roman" panose="02020603050405020304" pitchFamily="18" charset="0"/>
                <a:cs typeface="Calibri Light" panose="020F0302020204030204" pitchFamily="34" charset="0"/>
              </a:rPr>
              <a:t>these views, and introductions to them, adapted from Michael Crotty’s </a:t>
            </a:r>
            <a:r>
              <a:rPr lang="en-US" sz="1200" i="1" u="sng" dirty="0">
                <a:latin typeface="Calibri Light" panose="020F0302020204030204" pitchFamily="34" charset="0"/>
                <a:ea typeface="Times New Roman" panose="02020603050405020304" pitchFamily="18" charset="0"/>
                <a:cs typeface="Calibri Light" panose="020F0302020204030204" pitchFamily="34" charset="0"/>
              </a:rPr>
              <a:t>Foundations of Social Research</a:t>
            </a:r>
            <a:endParaRPr lang="en-US" sz="1200" dirty="0">
              <a:latin typeface="Calibri Light" panose="020F0302020204030204" pitchFamily="34" charset="0"/>
              <a:ea typeface="Times New Roman" panose="02020603050405020304" pitchFamily="18" charset="0"/>
              <a:cs typeface="Calibri Light" panose="020F0302020204030204" pitchFamily="34" charset="0"/>
            </a:endParaRPr>
          </a:p>
        </p:txBody>
      </p:sp>
      <p:grpSp>
        <p:nvGrpSpPr>
          <p:cNvPr id="50" name="Group 49">
            <a:extLst>
              <a:ext uri="{FF2B5EF4-FFF2-40B4-BE49-F238E27FC236}">
                <a16:creationId xmlns:a16="http://schemas.microsoft.com/office/drawing/2014/main" id="{EECCE413-263A-A403-258C-A030576E15CF}"/>
              </a:ext>
              <a:ext uri="{C183D7F6-B498-43B3-948B-1728B52AA6E4}">
                <adec:decorative xmlns:adec="http://schemas.microsoft.com/office/drawing/2017/decorative" val="1"/>
              </a:ext>
            </a:extLst>
          </p:cNvPr>
          <p:cNvGrpSpPr/>
          <p:nvPr/>
        </p:nvGrpSpPr>
        <p:grpSpPr>
          <a:xfrm>
            <a:off x="3341905" y="1508685"/>
            <a:ext cx="345196" cy="393700"/>
            <a:chOff x="437230" y="381086"/>
            <a:chExt cx="712369" cy="812464"/>
          </a:xfrm>
        </p:grpSpPr>
        <p:pic>
          <p:nvPicPr>
            <p:cNvPr id="51" name="Picture 12">
              <a:extLst>
                <a:ext uri="{FF2B5EF4-FFF2-40B4-BE49-F238E27FC236}">
                  <a16:creationId xmlns:a16="http://schemas.microsoft.com/office/drawing/2014/main" id="{509073A0-6F1A-4342-1709-8BFF1FD4C4F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7230" y="433608"/>
              <a:ext cx="712369" cy="70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52" name="TextBox 51">
              <a:extLst>
                <a:ext uri="{FF2B5EF4-FFF2-40B4-BE49-F238E27FC236}">
                  <a16:creationId xmlns:a16="http://schemas.microsoft.com/office/drawing/2014/main" id="{C48A3CFE-3F24-9B8C-58FF-90EC5BF9BFE4}"/>
                </a:ext>
              </a:extLst>
            </p:cNvPr>
            <p:cNvSpPr txBox="1"/>
            <p:nvPr/>
          </p:nvSpPr>
          <p:spPr>
            <a:xfrm>
              <a:off x="461585" y="381086"/>
              <a:ext cx="663656" cy="812464"/>
            </a:xfrm>
            <a:prstGeom prst="rect">
              <a:avLst/>
            </a:prstGeom>
            <a:noFill/>
          </p:spPr>
          <p:txBody>
            <a:bodyPr wrap="none" rtlCol="0">
              <a:spAutoFit/>
            </a:bodyPr>
            <a:lstStyle/>
            <a:p>
              <a:r>
                <a:rPr lang="en-US" sz="1800" dirty="0">
                  <a:solidFill>
                    <a:srgbClr val="476688"/>
                  </a:solidFill>
                  <a:latin typeface="Calibri Light" panose="020F0302020204030204" pitchFamily="34" charset="0"/>
                  <a:cs typeface="Calibri Light" panose="020F0302020204030204" pitchFamily="34" charset="0"/>
                </a:rPr>
                <a:t>1</a:t>
              </a:r>
            </a:p>
          </p:txBody>
        </p:sp>
      </p:grpSp>
      <p:grpSp>
        <p:nvGrpSpPr>
          <p:cNvPr id="4" name="Group 3">
            <a:extLst>
              <a:ext uri="{FF2B5EF4-FFF2-40B4-BE49-F238E27FC236}">
                <a16:creationId xmlns:a16="http://schemas.microsoft.com/office/drawing/2014/main" id="{6D2B389E-F3CA-075B-641E-28F1BD8F7B40}"/>
              </a:ext>
              <a:ext uri="{C183D7F6-B498-43B3-948B-1728B52AA6E4}">
                <adec:decorative xmlns:adec="http://schemas.microsoft.com/office/drawing/2017/decorative" val="1"/>
              </a:ext>
            </a:extLst>
          </p:cNvPr>
          <p:cNvGrpSpPr/>
          <p:nvPr/>
        </p:nvGrpSpPr>
        <p:grpSpPr>
          <a:xfrm>
            <a:off x="3337102" y="2053660"/>
            <a:ext cx="345196" cy="369332"/>
            <a:chOff x="437230" y="381086"/>
            <a:chExt cx="712369" cy="762177"/>
          </a:xfrm>
        </p:grpSpPr>
        <p:pic>
          <p:nvPicPr>
            <p:cNvPr id="5" name="Picture 12">
              <a:extLst>
                <a:ext uri="{FF2B5EF4-FFF2-40B4-BE49-F238E27FC236}">
                  <a16:creationId xmlns:a16="http://schemas.microsoft.com/office/drawing/2014/main" id="{60C043C9-A72F-06A8-418F-C490B323827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7230" y="433608"/>
              <a:ext cx="712369" cy="70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7" name="TextBox 6">
              <a:extLst>
                <a:ext uri="{FF2B5EF4-FFF2-40B4-BE49-F238E27FC236}">
                  <a16:creationId xmlns:a16="http://schemas.microsoft.com/office/drawing/2014/main" id="{9A6E8D17-BF6B-67A4-5204-DCF92248F1FE}"/>
                </a:ext>
              </a:extLst>
            </p:cNvPr>
            <p:cNvSpPr txBox="1"/>
            <p:nvPr/>
          </p:nvSpPr>
          <p:spPr>
            <a:xfrm>
              <a:off x="482125" y="381086"/>
              <a:ext cx="622577" cy="762177"/>
            </a:xfrm>
            <a:prstGeom prst="rect">
              <a:avLst/>
            </a:prstGeom>
            <a:noFill/>
          </p:spPr>
          <p:txBody>
            <a:bodyPr wrap="none" rtlCol="0">
              <a:spAutoFit/>
            </a:bodyPr>
            <a:lstStyle/>
            <a:p>
              <a:r>
                <a:rPr lang="en-US" sz="1800" dirty="0">
                  <a:solidFill>
                    <a:srgbClr val="476688"/>
                  </a:solidFill>
                  <a:latin typeface="Calibri Light" panose="020F0302020204030204" pitchFamily="34" charset="0"/>
                  <a:cs typeface="Calibri Light" panose="020F0302020204030204" pitchFamily="34" charset="0"/>
                </a:rPr>
                <a:t>2</a:t>
              </a:r>
            </a:p>
          </p:txBody>
        </p:sp>
      </p:grpSp>
      <p:grpSp>
        <p:nvGrpSpPr>
          <p:cNvPr id="8" name="Group 7">
            <a:extLst>
              <a:ext uri="{FF2B5EF4-FFF2-40B4-BE49-F238E27FC236}">
                <a16:creationId xmlns:a16="http://schemas.microsoft.com/office/drawing/2014/main" id="{6443DC24-C689-22F9-B0E1-EE951B5FF6EE}"/>
              </a:ext>
              <a:ext uri="{C183D7F6-B498-43B3-948B-1728B52AA6E4}">
                <adec:decorative xmlns:adec="http://schemas.microsoft.com/office/drawing/2017/decorative" val="1"/>
              </a:ext>
            </a:extLst>
          </p:cNvPr>
          <p:cNvGrpSpPr/>
          <p:nvPr/>
        </p:nvGrpSpPr>
        <p:grpSpPr>
          <a:xfrm>
            <a:off x="3339147" y="2598635"/>
            <a:ext cx="345196" cy="369332"/>
            <a:chOff x="437230" y="381086"/>
            <a:chExt cx="712369" cy="762177"/>
          </a:xfrm>
        </p:grpSpPr>
        <p:pic>
          <p:nvPicPr>
            <p:cNvPr id="9" name="Picture 12">
              <a:extLst>
                <a:ext uri="{FF2B5EF4-FFF2-40B4-BE49-F238E27FC236}">
                  <a16:creationId xmlns:a16="http://schemas.microsoft.com/office/drawing/2014/main" id="{2B1BD679-F6F7-E42A-3CFC-F56CAC4A73A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7230" y="433608"/>
              <a:ext cx="712369" cy="70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1" name="TextBox 10">
              <a:extLst>
                <a:ext uri="{FF2B5EF4-FFF2-40B4-BE49-F238E27FC236}">
                  <a16:creationId xmlns:a16="http://schemas.microsoft.com/office/drawing/2014/main" id="{815847AE-69DD-DAAD-FA18-45CE07C9FFC1}"/>
                </a:ext>
              </a:extLst>
            </p:cNvPr>
            <p:cNvSpPr txBox="1"/>
            <p:nvPr/>
          </p:nvSpPr>
          <p:spPr>
            <a:xfrm>
              <a:off x="482125" y="381086"/>
              <a:ext cx="622577" cy="762177"/>
            </a:xfrm>
            <a:prstGeom prst="rect">
              <a:avLst/>
            </a:prstGeom>
            <a:noFill/>
          </p:spPr>
          <p:txBody>
            <a:bodyPr wrap="none" rtlCol="0">
              <a:spAutoFit/>
            </a:bodyPr>
            <a:lstStyle/>
            <a:p>
              <a:r>
                <a:rPr lang="en-US" sz="1800" dirty="0">
                  <a:solidFill>
                    <a:srgbClr val="476688"/>
                  </a:solidFill>
                  <a:latin typeface="Calibri Light" panose="020F0302020204030204" pitchFamily="34" charset="0"/>
                  <a:cs typeface="Calibri Light" panose="020F0302020204030204" pitchFamily="34" charset="0"/>
                </a:rPr>
                <a:t>3</a:t>
              </a:r>
            </a:p>
          </p:txBody>
        </p:sp>
      </p:grpSp>
      <p:grpSp>
        <p:nvGrpSpPr>
          <p:cNvPr id="12" name="Group 11">
            <a:extLst>
              <a:ext uri="{FF2B5EF4-FFF2-40B4-BE49-F238E27FC236}">
                <a16:creationId xmlns:a16="http://schemas.microsoft.com/office/drawing/2014/main" id="{E4B31CF7-9BF1-C14A-66EA-B4EAC0A8BC46}"/>
              </a:ext>
              <a:ext uri="{C183D7F6-B498-43B3-948B-1728B52AA6E4}">
                <adec:decorative xmlns:adec="http://schemas.microsoft.com/office/drawing/2017/decorative" val="1"/>
              </a:ext>
            </a:extLst>
          </p:cNvPr>
          <p:cNvGrpSpPr/>
          <p:nvPr/>
        </p:nvGrpSpPr>
        <p:grpSpPr>
          <a:xfrm>
            <a:off x="3348904" y="3143610"/>
            <a:ext cx="345196" cy="369332"/>
            <a:chOff x="437230" y="381086"/>
            <a:chExt cx="712369" cy="762177"/>
          </a:xfrm>
        </p:grpSpPr>
        <p:pic>
          <p:nvPicPr>
            <p:cNvPr id="13" name="Picture 12">
              <a:extLst>
                <a:ext uri="{FF2B5EF4-FFF2-40B4-BE49-F238E27FC236}">
                  <a16:creationId xmlns:a16="http://schemas.microsoft.com/office/drawing/2014/main" id="{E229605C-D2F0-31DD-F640-47767E43748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7230" y="433608"/>
              <a:ext cx="712369" cy="70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5" name="TextBox 14">
              <a:extLst>
                <a:ext uri="{FF2B5EF4-FFF2-40B4-BE49-F238E27FC236}">
                  <a16:creationId xmlns:a16="http://schemas.microsoft.com/office/drawing/2014/main" id="{60C7CDE9-BAF7-9538-82E8-40F8064901FA}"/>
                </a:ext>
              </a:extLst>
            </p:cNvPr>
            <p:cNvSpPr txBox="1"/>
            <p:nvPr/>
          </p:nvSpPr>
          <p:spPr>
            <a:xfrm>
              <a:off x="482125" y="381086"/>
              <a:ext cx="622577" cy="762177"/>
            </a:xfrm>
            <a:prstGeom prst="rect">
              <a:avLst/>
            </a:prstGeom>
            <a:noFill/>
          </p:spPr>
          <p:txBody>
            <a:bodyPr wrap="none" rtlCol="0">
              <a:spAutoFit/>
            </a:bodyPr>
            <a:lstStyle/>
            <a:p>
              <a:r>
                <a:rPr lang="en-US" sz="1800" dirty="0">
                  <a:solidFill>
                    <a:srgbClr val="476688"/>
                  </a:solidFill>
                  <a:latin typeface="Calibri Light" panose="020F0302020204030204" pitchFamily="34" charset="0"/>
                  <a:cs typeface="Calibri Light" panose="020F0302020204030204" pitchFamily="34" charset="0"/>
                </a:rPr>
                <a:t>4</a:t>
              </a:r>
            </a:p>
          </p:txBody>
        </p:sp>
      </p:grpSp>
      <p:grpSp>
        <p:nvGrpSpPr>
          <p:cNvPr id="20" name="Group 19">
            <a:extLst>
              <a:ext uri="{FF2B5EF4-FFF2-40B4-BE49-F238E27FC236}">
                <a16:creationId xmlns:a16="http://schemas.microsoft.com/office/drawing/2014/main" id="{72C50DD6-96C1-41F3-F8EC-E9526896DB26}"/>
              </a:ext>
              <a:ext uri="{C183D7F6-B498-43B3-948B-1728B52AA6E4}">
                <adec:decorative xmlns:adec="http://schemas.microsoft.com/office/drawing/2017/decorative" val="1"/>
              </a:ext>
            </a:extLst>
          </p:cNvPr>
          <p:cNvGrpSpPr/>
          <p:nvPr/>
        </p:nvGrpSpPr>
        <p:grpSpPr>
          <a:xfrm>
            <a:off x="3360706" y="3688585"/>
            <a:ext cx="345196" cy="369332"/>
            <a:chOff x="437230" y="381086"/>
            <a:chExt cx="712369" cy="762177"/>
          </a:xfrm>
        </p:grpSpPr>
        <p:pic>
          <p:nvPicPr>
            <p:cNvPr id="21" name="Picture 12">
              <a:extLst>
                <a:ext uri="{FF2B5EF4-FFF2-40B4-BE49-F238E27FC236}">
                  <a16:creationId xmlns:a16="http://schemas.microsoft.com/office/drawing/2014/main" id="{A2187E08-33AB-7A77-DB2D-E4D855B42B0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7230" y="433608"/>
              <a:ext cx="712369" cy="70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4" name="TextBox 23">
              <a:extLst>
                <a:ext uri="{FF2B5EF4-FFF2-40B4-BE49-F238E27FC236}">
                  <a16:creationId xmlns:a16="http://schemas.microsoft.com/office/drawing/2014/main" id="{34B659EC-B7A1-C396-9B74-0A2C0CE904FD}"/>
                </a:ext>
              </a:extLst>
            </p:cNvPr>
            <p:cNvSpPr txBox="1"/>
            <p:nvPr/>
          </p:nvSpPr>
          <p:spPr>
            <a:xfrm>
              <a:off x="482125" y="381086"/>
              <a:ext cx="622577" cy="762177"/>
            </a:xfrm>
            <a:prstGeom prst="rect">
              <a:avLst/>
            </a:prstGeom>
            <a:noFill/>
          </p:spPr>
          <p:txBody>
            <a:bodyPr wrap="none" rtlCol="0">
              <a:spAutoFit/>
            </a:bodyPr>
            <a:lstStyle/>
            <a:p>
              <a:r>
                <a:rPr lang="en-US" sz="1800" dirty="0">
                  <a:solidFill>
                    <a:srgbClr val="476688"/>
                  </a:solidFill>
                  <a:latin typeface="Calibri Light" panose="020F0302020204030204" pitchFamily="34" charset="0"/>
                  <a:cs typeface="Calibri Light" panose="020F0302020204030204" pitchFamily="34" charset="0"/>
                </a:rPr>
                <a:t>5</a:t>
              </a:r>
            </a:p>
          </p:txBody>
        </p:sp>
      </p:grpSp>
      <p:pic>
        <p:nvPicPr>
          <p:cNvPr id="22" name="Picture 7">
            <a:extLst>
              <a:ext uri="{FF2B5EF4-FFF2-40B4-BE49-F238E27FC236}">
                <a16:creationId xmlns:a16="http://schemas.microsoft.com/office/drawing/2014/main" id="{F96FB8FE-A935-E5B0-CC73-2553C341EF3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47664" y="4521200"/>
            <a:ext cx="583882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3" name="Picture 9">
            <a:extLst>
              <a:ext uri="{FF2B5EF4-FFF2-40B4-BE49-F238E27FC236}">
                <a16:creationId xmlns:a16="http://schemas.microsoft.com/office/drawing/2014/main" id="{66F4734D-F8E2-CA35-031F-9080F8A5921D}"/>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47664" y="796213"/>
            <a:ext cx="5838825"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733986122"/>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5E8124"/>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Positivism as a Research Approach</a:t>
            </a:r>
            <a:endParaRPr kumimoji="0" lang="en-US" sz="2800" b="0" i="0" u="none" strike="noStrike" kern="0" cap="none" spc="100" normalizeH="0" baseline="0" noProof="0" dirty="0">
              <a:ln>
                <a:noFill/>
              </a:ln>
              <a:solidFill>
                <a:srgbClr val="5E8124"/>
              </a:solidFill>
              <a:effectLst/>
              <a:uLnTx/>
              <a:uFillTx/>
              <a:latin typeface="Bodoni MT Condensed" panose="02070606080606020203" pitchFamily="18" charset="0"/>
              <a:ea typeface="+mj-ea"/>
              <a:cs typeface="Novecento wide Book"/>
              <a:sym typeface="Novecento wide Book" charset="0"/>
            </a:endParaRP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8</a:t>
            </a:fld>
            <a:endParaRPr lang="en" dirty="0">
              <a:solidFill>
                <a:srgbClr val="000000"/>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715D3722-01ED-8043-B558-86E86624BEE0}"/>
              </a:ext>
            </a:extLst>
          </p:cNvPr>
          <p:cNvSpPr txBox="1"/>
          <p:nvPr/>
        </p:nvSpPr>
        <p:spPr>
          <a:xfrm>
            <a:off x="1295896" y="1304687"/>
            <a:ext cx="6552207" cy="646986"/>
          </a:xfrm>
          <a:prstGeom prst="roundRect">
            <a:avLst/>
          </a:prstGeom>
          <a:solidFill>
            <a:schemeClr val="bg1"/>
          </a:solidFill>
          <a:ln w="3175">
            <a:solidFill>
              <a:srgbClr val="4A89B1"/>
            </a:solidFill>
          </a:ln>
        </p:spPr>
        <p:txBody>
          <a:bodyPr wrap="square">
            <a:spAutoFit/>
          </a:bodyPr>
          <a:lstStyle/>
          <a:p>
            <a:pPr marR="0" lvl="0" algn="l">
              <a:spcBef>
                <a:spcPts val="0"/>
              </a:spcBef>
              <a:spcAft>
                <a:spcPts val="0"/>
              </a:spcAft>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Name meaning: </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“Something that is posited” (i.e., assumed as the basis for an investigation,</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not</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the outcome of it)</a:t>
            </a:r>
          </a:p>
        </p:txBody>
      </p:sp>
      <p:sp>
        <p:nvSpPr>
          <p:cNvPr id="3" name="Text Placeholder 2"/>
          <p:cNvSpPr>
            <a:spLocks noGrp="1"/>
          </p:cNvSpPr>
          <p:nvPr>
            <p:ph type="body" sz="quarter" idx="10"/>
          </p:nvPr>
        </p:nvSpPr>
        <p:spPr>
          <a:xfrm>
            <a:off x="900113" y="2326890"/>
            <a:ext cx="7416800" cy="2333092"/>
          </a:xfrm>
        </p:spPr>
        <p:txBody>
          <a:bodyPr>
            <a:normAutofit/>
          </a:bodyPr>
          <a:lstStyle/>
          <a:p>
            <a:pPr marL="342900" marR="0" lvl="0" indent="-342900">
              <a:spcBef>
                <a:spcPts val="0"/>
              </a:spcBef>
              <a:spcAft>
                <a:spcPts val="0"/>
              </a:spcAft>
              <a:buSzPct val="110000"/>
              <a:buBlip>
                <a:blip r:embed="rId2"/>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Objective in approach: assumes there </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is</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a true world to be discovered independent of human perception, but can be known through observation and experimentation</a:t>
            </a:r>
          </a:p>
          <a:p>
            <a:pPr marL="285750" marR="0" lvl="0" indent="-285750">
              <a:spcBef>
                <a:spcPts val="0"/>
              </a:spcBef>
              <a:spcAft>
                <a:spcPts val="0"/>
              </a:spcAft>
              <a:buSzPct val="110000"/>
              <a:buBlip>
                <a:blip r:embed="rId2"/>
              </a:buBlip>
            </a:pP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342900">
              <a:spcBef>
                <a:spcPts val="0"/>
              </a:spcBef>
              <a:spcAft>
                <a:spcPts val="0"/>
              </a:spcAft>
              <a:buSzPct val="110000"/>
              <a:buBlip>
                <a:blip r:embed="rId2"/>
              </a:buBlip>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Method:</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scientific, systematic testing; interest in principals and ‘essential facts’; avoids personal perception, feeling, assumptions, context</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pic>
        <p:nvPicPr>
          <p:cNvPr id="9" name="Picture 8">
            <a:extLst>
              <a:ext uri="{FF2B5EF4-FFF2-40B4-BE49-F238E27FC236}">
                <a16:creationId xmlns:a16="http://schemas.microsoft.com/office/drawing/2014/main" id="{7D0AA791-60D4-05E2-CFAA-565925CA031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39887" y="725190"/>
            <a:ext cx="58928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3" name="Picture 9">
            <a:extLst>
              <a:ext uri="{FF2B5EF4-FFF2-40B4-BE49-F238E27FC236}">
                <a16:creationId xmlns:a16="http://schemas.microsoft.com/office/drawing/2014/main" id="{4390AA20-4DA4-6D55-2893-D136DC6E967A}"/>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62113" y="4325590"/>
            <a:ext cx="58928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nvGrpSpPr>
          <p:cNvPr id="2" name="Group 1">
            <a:extLst>
              <a:ext uri="{FF2B5EF4-FFF2-40B4-BE49-F238E27FC236}">
                <a16:creationId xmlns:a16="http://schemas.microsoft.com/office/drawing/2014/main" id="{A76CEB07-4001-E161-A50A-24CDE464B639}"/>
              </a:ext>
              <a:ext uri="{C183D7F6-B498-43B3-948B-1728B52AA6E4}">
                <adec:decorative xmlns:adec="http://schemas.microsoft.com/office/drawing/2017/decorative" val="1"/>
              </a:ext>
            </a:extLst>
          </p:cNvPr>
          <p:cNvGrpSpPr/>
          <p:nvPr/>
        </p:nvGrpSpPr>
        <p:grpSpPr>
          <a:xfrm>
            <a:off x="1880044" y="286441"/>
            <a:ext cx="577304" cy="584775"/>
            <a:chOff x="437230" y="426525"/>
            <a:chExt cx="712369" cy="721586"/>
          </a:xfrm>
        </p:grpSpPr>
        <p:pic>
          <p:nvPicPr>
            <p:cNvPr id="4" name="Picture 12">
              <a:extLst>
                <a:ext uri="{FF2B5EF4-FFF2-40B4-BE49-F238E27FC236}">
                  <a16:creationId xmlns:a16="http://schemas.microsoft.com/office/drawing/2014/main" id="{09D6CE79-956A-2712-3514-6C04C34B04E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7230" y="433608"/>
              <a:ext cx="712369" cy="70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5" name="TextBox 4">
              <a:extLst>
                <a:ext uri="{FF2B5EF4-FFF2-40B4-BE49-F238E27FC236}">
                  <a16:creationId xmlns:a16="http://schemas.microsoft.com/office/drawing/2014/main" id="{9209B99A-3C98-5262-7278-5A0CFE2AFB0F}"/>
                </a:ext>
              </a:extLst>
            </p:cNvPr>
            <p:cNvSpPr txBox="1"/>
            <p:nvPr/>
          </p:nvSpPr>
          <p:spPr>
            <a:xfrm>
              <a:off x="550907" y="426525"/>
              <a:ext cx="485015" cy="721586"/>
            </a:xfrm>
            <a:prstGeom prst="rect">
              <a:avLst/>
            </a:prstGeom>
            <a:noFill/>
          </p:spPr>
          <p:txBody>
            <a:bodyPr wrap="none" rtlCol="0">
              <a:spAutoFit/>
            </a:bodyPr>
            <a:lstStyle/>
            <a:p>
              <a:r>
                <a:rPr lang="en-US" sz="3200" dirty="0">
                  <a:solidFill>
                    <a:srgbClr val="476688"/>
                  </a:solidFill>
                  <a:latin typeface="Calibri Light" panose="020F0302020204030204" pitchFamily="34" charset="0"/>
                  <a:cs typeface="Calibri Light" panose="020F0302020204030204" pitchFamily="34" charset="0"/>
                </a:rPr>
                <a:t>1</a:t>
              </a:r>
            </a:p>
          </p:txBody>
        </p:sp>
      </p:grpSp>
    </p:spTree>
    <p:extLst>
      <p:ext uri="{BB962C8B-B14F-4D97-AF65-F5344CB8AC3E}">
        <p14:creationId xmlns:p14="http://schemas.microsoft.com/office/powerpoint/2010/main" val="486778559"/>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9C3C817F-5810-4E1A-D268-F30D2F5F546F}"/>
              </a:ext>
            </a:extLst>
          </p:cNvPr>
          <p:cNvSpPr txBox="1">
            <a:spLocks noGrp="1"/>
          </p:cNvSpPr>
          <p:nvPr>
            <p:ph type="title" idx="4294967295"/>
          </p:nvPr>
        </p:nvSpPr>
        <p:spPr bwMode="auto">
          <a:xfrm>
            <a:off x="3186112" y="228600"/>
            <a:ext cx="2800350" cy="7048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none" lIns="0" tIns="19050" rIns="0" bIns="19050" numCol="1" spcCol="0" rtlCol="0" fromWordArt="0" anchor="ctr" anchorCtr="1" forceAA="0" compatLnSpc="1">
            <a:prstTxWarp prst="textNoShape">
              <a:avLst/>
            </a:prstTxWarp>
            <a:normAutofit/>
          </a:bodyPr>
          <a:lst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100" normalizeH="0" baseline="0" noProof="0" dirty="0">
                <a:ln>
                  <a:noFill/>
                </a:ln>
                <a:solidFill>
                  <a:srgbClr val="5E8124"/>
                </a:solidFill>
                <a:effectLst/>
                <a:uLnTx/>
                <a:uFillTx/>
                <a:latin typeface="Bodoni MT Condensed" panose="02070606080606020203" pitchFamily="18" charset="0"/>
                <a:ea typeface="Times New Roman" panose="02020603050405020304" pitchFamily="18" charset="0"/>
                <a:cs typeface="Novecento wide Book"/>
                <a:sym typeface="Novecento wide Book" charset="0"/>
              </a:rPr>
              <a:t>Constructionism as a Research Approach</a:t>
            </a:r>
            <a:endParaRPr kumimoji="0" lang="en-US" sz="2800" b="0" i="0" u="none" strike="noStrike" kern="0" cap="none" spc="100" normalizeH="0" baseline="0" noProof="0" dirty="0">
              <a:ln>
                <a:noFill/>
              </a:ln>
              <a:solidFill>
                <a:srgbClr val="5E8124"/>
              </a:solidFill>
              <a:effectLst/>
              <a:uLnTx/>
              <a:uFillTx/>
              <a:latin typeface="Bodoni MT Condensed" panose="02070606080606020203" pitchFamily="18" charset="0"/>
              <a:ea typeface="+mj-ea"/>
              <a:cs typeface="Novecento wide Book"/>
              <a:sym typeface="Novecento wide Book" charset="0"/>
            </a:endParaRPr>
          </a:p>
        </p:txBody>
      </p:sp>
      <p:sp>
        <p:nvSpPr>
          <p:cNvPr id="6" name="Google Shape;1577;p14">
            <a:extLst>
              <a:ext uri="{FF2B5EF4-FFF2-40B4-BE49-F238E27FC236}">
                <a16:creationId xmlns:a16="http://schemas.microsoft.com/office/drawing/2014/main" id="{FA30FBF4-E08C-E7DD-76C0-83895A5B2740}"/>
              </a:ext>
            </a:extLst>
          </p:cNvPr>
          <p:cNvSpPr txBox="1">
            <a:spLocks/>
          </p:cNvSpPr>
          <p:nvPr/>
        </p:nvSpPr>
        <p:spPr>
          <a:xfrm>
            <a:off x="8811000" y="0"/>
            <a:ext cx="3330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solidFill>
                  <a:srgbClr val="000000"/>
                </a:solidFill>
                <a:latin typeface="Calibri Light" panose="020F0302020204030204" pitchFamily="34" charset="0"/>
                <a:cs typeface="Calibri Light" panose="020F0302020204030204" pitchFamily="34" charset="0"/>
              </a:rPr>
              <a:pPr/>
              <a:t>9</a:t>
            </a:fld>
            <a:endParaRPr lang="en" dirty="0">
              <a:solidFill>
                <a:srgbClr val="000000"/>
              </a:solidFill>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B38C2B6D-6962-813E-5C0A-45175632A6A5}"/>
              </a:ext>
            </a:extLst>
          </p:cNvPr>
          <p:cNvSpPr txBox="1"/>
          <p:nvPr/>
        </p:nvSpPr>
        <p:spPr>
          <a:xfrm>
            <a:off x="1295896" y="1304687"/>
            <a:ext cx="6552207" cy="646986"/>
          </a:xfrm>
          <a:prstGeom prst="roundRect">
            <a:avLst/>
          </a:prstGeom>
          <a:solidFill>
            <a:schemeClr val="bg1"/>
          </a:solidFill>
          <a:ln w="3175">
            <a:solidFill>
              <a:srgbClr val="4A89B1"/>
            </a:solidFill>
          </a:ln>
        </p:spPr>
        <p:txBody>
          <a:bodyPr wrap="square">
            <a:spAutoFit/>
          </a:bodyPr>
          <a:lstStyle/>
          <a:p>
            <a:pPr algn="l">
              <a:spcBef>
                <a:spcPts val="0"/>
              </a:spcBef>
              <a:spcAft>
                <a:spcPts val="0"/>
              </a:spcAft>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Name meaning: </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“Something that is </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constructed</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(i.e., world has potential meaning, conscious mind </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endows</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experience with it—not </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inherent</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sp>
        <p:nvSpPr>
          <p:cNvPr id="12" name="Text Placeholder 2">
            <a:extLst>
              <a:ext uri="{FF2B5EF4-FFF2-40B4-BE49-F238E27FC236}">
                <a16:creationId xmlns:a16="http://schemas.microsoft.com/office/drawing/2014/main" id="{FE826384-5582-9FDA-83C9-21A3EF487030}"/>
              </a:ext>
            </a:extLst>
          </p:cNvPr>
          <p:cNvSpPr txBox="1">
            <a:spLocks/>
          </p:cNvSpPr>
          <p:nvPr/>
        </p:nvSpPr>
        <p:spPr>
          <a:xfrm>
            <a:off x="900113" y="2139702"/>
            <a:ext cx="7416800" cy="2333092"/>
          </a:xfrm>
          <a:prstGeom prst="rect">
            <a:avLst/>
          </a:prstGeom>
        </p:spPr>
        <p:txBody>
          <a:bodyPr vert="horz">
            <a:normAutofit lnSpcReduction="10000"/>
          </a:bodyPr>
          <a:lstStyle>
            <a:lvl1pPr marL="914400" indent="-9144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1pPr>
            <a:lvl2pPr marL="742950" indent="-742950" algn="l" rtl="0" eaLnBrk="0" fontAlgn="base" hangingPunct="0">
              <a:spcBef>
                <a:spcPts val="1950"/>
              </a:spcBef>
              <a:spcAft>
                <a:spcPct val="0"/>
              </a:spcAft>
              <a:buFont typeface="+mj-lt"/>
              <a:buAutoNum type="arabicPeriod"/>
              <a:defRPr sz="3200">
                <a:solidFill>
                  <a:schemeClr val="tx1">
                    <a:lumMod val="65000"/>
                    <a:lumOff val="35000"/>
                  </a:schemeClr>
                </a:solidFill>
                <a:latin typeface="+mn-lt"/>
                <a:ea typeface="+mn-ea"/>
                <a:cs typeface="+mn-cs"/>
                <a:sym typeface="Josefin Slab" charset="0"/>
              </a:defRPr>
            </a:lvl2pPr>
            <a:lvl3pPr marL="514350" indent="-51435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3pPr>
            <a:lvl4pPr marL="457200" indent="-4572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4pPr>
            <a:lvl5pPr marL="342900" indent="-342900" algn="l" rtl="0" eaLnBrk="0" fontAlgn="base" hangingPunct="0">
              <a:spcBef>
                <a:spcPts val="1950"/>
              </a:spcBef>
              <a:spcAft>
                <a:spcPct val="0"/>
              </a:spcAft>
              <a:buFont typeface="+mj-lt"/>
              <a:buAutoNum type="arabicPeriod"/>
              <a:defRPr sz="3600">
                <a:solidFill>
                  <a:srgbClr val="343434"/>
                </a:solidFill>
                <a:latin typeface="+mn-lt"/>
                <a:ea typeface="+mn-ea"/>
                <a:cs typeface="+mn-cs"/>
                <a:sym typeface="Josefin Slab" charset="0"/>
              </a:defRPr>
            </a:lvl5pPr>
            <a:lvl6pPr marL="471488" indent="-300038" algn="ctr" rtl="0" fontAlgn="base">
              <a:spcBef>
                <a:spcPts val="1950"/>
              </a:spcBef>
              <a:spcAft>
                <a:spcPct val="0"/>
              </a:spcAft>
              <a:defRPr sz="1800">
                <a:solidFill>
                  <a:srgbClr val="343434"/>
                </a:solidFill>
                <a:latin typeface="+mn-lt"/>
                <a:ea typeface="+mn-ea"/>
                <a:cs typeface="+mn-cs"/>
                <a:sym typeface="Josefin Slab" charset="0"/>
              </a:defRPr>
            </a:lvl6pPr>
            <a:lvl7pPr marL="642938" indent="-300038" algn="ctr" rtl="0" fontAlgn="base">
              <a:spcBef>
                <a:spcPts val="1950"/>
              </a:spcBef>
              <a:spcAft>
                <a:spcPct val="0"/>
              </a:spcAft>
              <a:defRPr sz="1800">
                <a:solidFill>
                  <a:srgbClr val="343434"/>
                </a:solidFill>
                <a:latin typeface="+mn-lt"/>
                <a:ea typeface="+mn-ea"/>
                <a:cs typeface="+mn-cs"/>
                <a:sym typeface="Josefin Slab" charset="0"/>
              </a:defRPr>
            </a:lvl7pPr>
            <a:lvl8pPr marL="814388" indent="-300038" algn="ctr" rtl="0" fontAlgn="base">
              <a:spcBef>
                <a:spcPts val="1950"/>
              </a:spcBef>
              <a:spcAft>
                <a:spcPct val="0"/>
              </a:spcAft>
              <a:defRPr sz="1800">
                <a:solidFill>
                  <a:srgbClr val="343434"/>
                </a:solidFill>
                <a:latin typeface="+mn-lt"/>
                <a:ea typeface="+mn-ea"/>
                <a:cs typeface="+mn-cs"/>
                <a:sym typeface="Josefin Slab" charset="0"/>
              </a:defRPr>
            </a:lvl8pPr>
            <a:lvl9pPr marL="985838" indent="-300038" algn="ctr" rtl="0" fontAlgn="base">
              <a:spcBef>
                <a:spcPts val="1950"/>
              </a:spcBef>
              <a:spcAft>
                <a:spcPct val="0"/>
              </a:spcAft>
              <a:defRPr sz="1800">
                <a:solidFill>
                  <a:srgbClr val="343434"/>
                </a:solidFill>
                <a:latin typeface="+mn-lt"/>
                <a:ea typeface="+mn-ea"/>
                <a:cs typeface="+mn-cs"/>
                <a:sym typeface="Josefin Slab" charset="0"/>
              </a:defRPr>
            </a:lvl9pPr>
          </a:lstStyle>
          <a:p>
            <a:pPr marL="342900" marR="0" lvl="0" indent="-342900">
              <a:spcBef>
                <a:spcPts val="0"/>
              </a:spcBef>
              <a:spcAft>
                <a:spcPts val="0"/>
              </a:spcAft>
              <a:buSzPct val="110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Objective, but not </a:t>
            </a: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merely</a:t>
            </a: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objective world </a:t>
            </a: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exists</a:t>
            </a: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and human perception interacts with it (there are things to know, but </a:t>
            </a: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knowers</a:t>
            </a: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must interact with it from limited contexts)</a:t>
            </a:r>
          </a:p>
          <a:p>
            <a:pPr marL="285750" marR="0" lvl="0" indent="-285750">
              <a:spcBef>
                <a:spcPts val="0"/>
              </a:spcBef>
              <a:spcAft>
                <a:spcPts val="0"/>
              </a:spcAft>
              <a:buSzPct val="110000"/>
              <a:buBlip>
                <a:blip r:embed="rId2"/>
              </a:buBlip>
            </a:pP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342900">
              <a:spcBef>
                <a:spcPts val="0"/>
              </a:spcBef>
              <a:spcAft>
                <a:spcPts val="0"/>
              </a:spcAft>
              <a:buSzPct val="110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Subject-object interaction = intentionality (i.e., minds interact with world through relation, reference, direction, positionality)</a:t>
            </a:r>
          </a:p>
          <a:p>
            <a:pPr marL="285750" marR="0" lvl="0" indent="-285750">
              <a:spcBef>
                <a:spcPts val="0"/>
              </a:spcBef>
              <a:spcAft>
                <a:spcPts val="0"/>
              </a:spcAft>
              <a:buSzPct val="110000"/>
              <a:buBlip>
                <a:blip r:embed="rId2"/>
              </a:buBlip>
            </a:pP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342900">
              <a:spcBef>
                <a:spcPts val="0"/>
              </a:spcBef>
              <a:spcAft>
                <a:spcPts val="0"/>
              </a:spcAft>
              <a:buSzPct val="110000"/>
              <a:buBlip>
                <a:blip r:embed="rId2"/>
              </a:buBlip>
            </a:pP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Context is necessary, interpretation is the means: no </a:t>
            </a: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true</a:t>
            </a: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interpretation, only </a:t>
            </a: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useful</a:t>
            </a: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interpretations</a:t>
            </a:r>
          </a:p>
          <a:p>
            <a:pPr marL="285750" marR="0" lvl="0" indent="-285750">
              <a:spcBef>
                <a:spcPts val="0"/>
              </a:spcBef>
              <a:spcAft>
                <a:spcPts val="0"/>
              </a:spcAft>
              <a:buSzPct val="110000"/>
              <a:buBlip>
                <a:blip r:embed="rId2"/>
              </a:buBlip>
            </a:pP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342900">
              <a:spcBef>
                <a:spcPts val="0"/>
              </a:spcBef>
              <a:spcAft>
                <a:spcPts val="0"/>
              </a:spcAft>
              <a:buSzPct val="110000"/>
              <a:buBlip>
                <a:blip r:embed="rId2"/>
              </a:buBlip>
            </a:pPr>
            <a:r>
              <a:rPr lang="en-US" sz="14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Method:</a:t>
            </a: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quantitative studies, aim for generalizing concepts </a:t>
            </a:r>
            <a:r>
              <a:rPr lang="en-US" sz="14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from</a:t>
            </a:r>
            <a:r>
              <a:rPr lang="en-US" sz="14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replicable experiences and provided subjective information (e.g., surveys)</a:t>
            </a:r>
            <a:endParaRPr lang="en-US" sz="14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grpSp>
        <p:nvGrpSpPr>
          <p:cNvPr id="2" name="Group 1">
            <a:extLst>
              <a:ext uri="{FF2B5EF4-FFF2-40B4-BE49-F238E27FC236}">
                <a16:creationId xmlns:a16="http://schemas.microsoft.com/office/drawing/2014/main" id="{812EB3EA-9421-5D62-34D9-FB87061AD979}"/>
              </a:ext>
              <a:ext uri="{C183D7F6-B498-43B3-948B-1728B52AA6E4}">
                <adec:decorative xmlns:adec="http://schemas.microsoft.com/office/drawing/2017/decorative" val="1"/>
              </a:ext>
            </a:extLst>
          </p:cNvPr>
          <p:cNvGrpSpPr/>
          <p:nvPr/>
        </p:nvGrpSpPr>
        <p:grpSpPr>
          <a:xfrm>
            <a:off x="1547664" y="286441"/>
            <a:ext cx="577304" cy="584775"/>
            <a:chOff x="437230" y="426525"/>
            <a:chExt cx="712369" cy="721586"/>
          </a:xfrm>
        </p:grpSpPr>
        <p:pic>
          <p:nvPicPr>
            <p:cNvPr id="3" name="Picture 12">
              <a:extLst>
                <a:ext uri="{FF2B5EF4-FFF2-40B4-BE49-F238E27FC236}">
                  <a16:creationId xmlns:a16="http://schemas.microsoft.com/office/drawing/2014/main" id="{ECC12B31-E795-0FB7-BF18-EE8349BCDFB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7230" y="433608"/>
              <a:ext cx="712369" cy="707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4" name="TextBox 3">
              <a:extLst>
                <a:ext uri="{FF2B5EF4-FFF2-40B4-BE49-F238E27FC236}">
                  <a16:creationId xmlns:a16="http://schemas.microsoft.com/office/drawing/2014/main" id="{5D7716D9-4B5F-DAD3-5146-7832DB6634AB}"/>
                </a:ext>
              </a:extLst>
            </p:cNvPr>
            <p:cNvSpPr txBox="1"/>
            <p:nvPr/>
          </p:nvSpPr>
          <p:spPr>
            <a:xfrm>
              <a:off x="550907" y="426525"/>
              <a:ext cx="485015" cy="721586"/>
            </a:xfrm>
            <a:prstGeom prst="rect">
              <a:avLst/>
            </a:prstGeom>
            <a:noFill/>
          </p:spPr>
          <p:txBody>
            <a:bodyPr wrap="none" rtlCol="0">
              <a:spAutoFit/>
            </a:bodyPr>
            <a:lstStyle/>
            <a:p>
              <a:r>
                <a:rPr lang="en-US" sz="3200" dirty="0">
                  <a:solidFill>
                    <a:srgbClr val="476688"/>
                  </a:solidFill>
                  <a:latin typeface="Calibri Light" panose="020F0302020204030204" pitchFamily="34" charset="0"/>
                  <a:cs typeface="Calibri Light" panose="020F0302020204030204" pitchFamily="34" charset="0"/>
                </a:rPr>
                <a:t>2</a:t>
              </a:r>
            </a:p>
          </p:txBody>
        </p:sp>
      </p:grpSp>
      <p:pic>
        <p:nvPicPr>
          <p:cNvPr id="9" name="Picture 8">
            <a:extLst>
              <a:ext uri="{FF2B5EF4-FFF2-40B4-BE49-F238E27FC236}">
                <a16:creationId xmlns:a16="http://schemas.microsoft.com/office/drawing/2014/main" id="{7D0AA791-60D4-05E2-CFAA-565925CA0310}"/>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39887" y="725190"/>
            <a:ext cx="58928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5" name="Picture 9">
            <a:extLst>
              <a:ext uri="{FF2B5EF4-FFF2-40B4-BE49-F238E27FC236}">
                <a16:creationId xmlns:a16="http://schemas.microsoft.com/office/drawing/2014/main" id="{7CC30252-541D-BFFD-D632-24CAEF5F6D85}"/>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62113" y="4325590"/>
            <a:ext cx="58928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635365355"/>
      </p:ext>
    </p:extLst>
  </p:cSld>
  <p:clrMapOvr>
    <a:masterClrMapping/>
  </p:clrMapOvr>
  <p:transition spd="med">
    <p:fade thruBlk="1"/>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Novecento wide Book"/>
        <a:ea typeface="ヒラギノ角ゴ ProN W3"/>
        <a:cs typeface="ヒラギノ角ゴ ProN W3"/>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Centered Text ">
  <a:themeElements>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Centered Text ">
      <a:majorFont>
        <a:latin typeface="Novecento wide Book"/>
        <a:ea typeface="ヒラギノ角ゴ ProN W3"/>
        <a:cs typeface="ヒラギノ角ゴ ProN W3"/>
      </a:majorFont>
      <a:minorFont>
        <a:latin typeface="Josefin Slab"/>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5 Step Chart ">
  <a:themeElements>
    <a:clrScheme name="5 Step Ch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 Step Chart ">
      <a:majorFont>
        <a:latin typeface="Novecento wide Book"/>
        <a:ea typeface="ヒラギノ角ゴ ProN W3"/>
        <a:cs typeface="ヒラギノ角ゴ ProN W3"/>
      </a:majorFont>
      <a:minorFont>
        <a:latin typeface="Josefin Slab"/>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5 Step Ch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12195</TotalTime>
  <Pages>0</Pages>
  <Words>1418</Words>
  <Characters>0</Characters>
  <Application>Microsoft Office PowerPoint</Application>
  <PresentationFormat>On-screen Show (16:9)</PresentationFormat>
  <Lines>0</Lines>
  <Paragraphs>183</Paragraphs>
  <Slides>19</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19</vt:i4>
      </vt:variant>
    </vt:vector>
  </HeadingPairs>
  <TitlesOfParts>
    <vt:vector size="30" baseType="lpstr">
      <vt:lpstr>Arial</vt:lpstr>
      <vt:lpstr>Bodoni MT Condensed</vt:lpstr>
      <vt:lpstr>Calibri</vt:lpstr>
      <vt:lpstr>Calibri Light</vt:lpstr>
      <vt:lpstr>Gill Sans</vt:lpstr>
      <vt:lpstr>Josefin Slab</vt:lpstr>
      <vt:lpstr>Novecento wide Book</vt:lpstr>
      <vt:lpstr>Novecento wide Medium</vt:lpstr>
      <vt:lpstr>Title &amp; Subtitle</vt:lpstr>
      <vt:lpstr>Title &amp; Centered Text </vt:lpstr>
      <vt:lpstr>1_5 Step Chart </vt:lpstr>
      <vt:lpstr>Epistemic Worldviews and Research Approaches</vt:lpstr>
      <vt:lpstr>What is Research?</vt:lpstr>
      <vt:lpstr>The College Board QUEST Model</vt:lpstr>
      <vt:lpstr>Knowledge and Understanding</vt:lpstr>
      <vt:lpstr>The High Threshold</vt:lpstr>
      <vt:lpstr>Education and Learning</vt:lpstr>
      <vt:lpstr>Select Research Approaches Consistent with Epistemic Worldviews</vt:lpstr>
      <vt:lpstr>Positivism as a Research Approach</vt:lpstr>
      <vt:lpstr>Constructionism as a Research Approach</vt:lpstr>
      <vt:lpstr>Interpretivism as a Research Approach</vt:lpstr>
      <vt:lpstr>Hermeneutic Approach to Research</vt:lpstr>
      <vt:lpstr>Postmodernism as a Research Approach</vt:lpstr>
      <vt:lpstr>AP Capstone, Research and Critical Writing as Foundational</vt:lpstr>
      <vt:lpstr>Surface-level vs. Deep Learning</vt:lpstr>
      <vt:lpstr>Critical Research Approach</vt:lpstr>
      <vt:lpstr>Important Keys to Good Research Mindsets</vt:lpstr>
      <vt:lpstr>Who Are You As a Researcher?</vt:lpstr>
      <vt:lpstr>Who Are You As a Researcher? (part 2)</vt:lpstr>
      <vt:lpstr>Who Are You As a Researcher? (part 3)</vt:lpstr>
    </vt:vector>
  </TitlesOfParts>
  <Manager>dararamos@2degreeshift.com</Manager>
  <Company>Downey Unified School District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Epistemic Worldviews and Research Approaches</dc:title>
  <dc:subject/>
  <dc:creator>Veronika F;scabrera@ap4cte.org;Publisher: Downey Unified School District;Manager: 2 Degree Shift</dc:creator>
  <cp:keywords/>
  <dc:description/>
  <cp:lastModifiedBy>Dara Ramos</cp:lastModifiedBy>
  <cp:revision>157</cp:revision>
  <dcterms:modified xsi:type="dcterms:W3CDTF">2022-12-12T22:22:31Z</dcterms:modified>
</cp:coreProperties>
</file>